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D9EC0-36C8-4A99-8D54-8308A7B6D2A9}" v="68" dt="2025-04-26T01:41:30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>
        <p:scale>
          <a:sx n="66" d="100"/>
          <a:sy n="66" d="100"/>
        </p:scale>
        <p:origin x="446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ajayi" userId="b145b78cabe315b2" providerId="LiveId" clId="{4BDD9EC0-36C8-4A99-8D54-8308A7B6D2A9}"/>
    <pc:docChg chg="undo custSel addSld delSld modSld sldOrd">
      <pc:chgData name="isaac ajayi" userId="b145b78cabe315b2" providerId="LiveId" clId="{4BDD9EC0-36C8-4A99-8D54-8308A7B6D2A9}" dt="2025-04-26T01:47:42.132" v="2412" actId="403"/>
      <pc:docMkLst>
        <pc:docMk/>
      </pc:docMkLst>
      <pc:sldChg chg="addSp modSp mod setBg">
        <pc:chgData name="isaac ajayi" userId="b145b78cabe315b2" providerId="LiveId" clId="{4BDD9EC0-36C8-4A99-8D54-8308A7B6D2A9}" dt="2025-04-26T01:45:46.040" v="2410" actId="1076"/>
        <pc:sldMkLst>
          <pc:docMk/>
          <pc:sldMk cId="1264813349" sldId="256"/>
        </pc:sldMkLst>
        <pc:spChg chg="mod">
          <ac:chgData name="isaac ajayi" userId="b145b78cabe315b2" providerId="LiveId" clId="{4BDD9EC0-36C8-4A99-8D54-8308A7B6D2A9}" dt="2025-04-26T01:45:37.102" v="2409" actId="26606"/>
          <ac:spMkLst>
            <pc:docMk/>
            <pc:sldMk cId="1264813349" sldId="256"/>
            <ac:spMk id="2" creationId="{F341DC24-88A0-A4DD-9B9C-9102EAE23A78}"/>
          </ac:spMkLst>
        </pc:spChg>
        <pc:spChg chg="mod">
          <ac:chgData name="isaac ajayi" userId="b145b78cabe315b2" providerId="LiveId" clId="{4BDD9EC0-36C8-4A99-8D54-8308A7B6D2A9}" dt="2025-04-26T01:45:46.040" v="2410" actId="1076"/>
          <ac:spMkLst>
            <pc:docMk/>
            <pc:sldMk cId="1264813349" sldId="256"/>
            <ac:spMk id="3" creationId="{90BAA387-149A-2F80-07DC-7CFD89BCD2B0}"/>
          </ac:spMkLst>
        </pc:spChg>
        <pc:spChg chg="add">
          <ac:chgData name="isaac ajayi" userId="b145b78cabe315b2" providerId="LiveId" clId="{4BDD9EC0-36C8-4A99-8D54-8308A7B6D2A9}" dt="2025-04-26T01:45:37.102" v="2409" actId="26606"/>
          <ac:spMkLst>
            <pc:docMk/>
            <pc:sldMk cId="1264813349" sldId="256"/>
            <ac:spMk id="8" creationId="{2124007E-BA57-41B2-8C6B-5E99927F2247}"/>
          </ac:spMkLst>
        </pc:spChg>
        <pc:spChg chg="add">
          <ac:chgData name="isaac ajayi" userId="b145b78cabe315b2" providerId="LiveId" clId="{4BDD9EC0-36C8-4A99-8D54-8308A7B6D2A9}" dt="2025-04-26T01:45:37.102" v="2409" actId="26606"/>
          <ac:spMkLst>
            <pc:docMk/>
            <pc:sldMk cId="1264813349" sldId="256"/>
            <ac:spMk id="10" creationId="{255D0BF7-94F4-4437-A2B2-87BAFF86D541}"/>
          </ac:spMkLst>
        </pc:spChg>
      </pc:sldChg>
      <pc:sldChg chg="addSp delSp modSp mod setBg">
        <pc:chgData name="isaac ajayi" userId="b145b78cabe315b2" providerId="LiveId" clId="{4BDD9EC0-36C8-4A99-8D54-8308A7B6D2A9}" dt="2025-04-26T01:43:24.479" v="2397" actId="26606"/>
        <pc:sldMkLst>
          <pc:docMk/>
          <pc:sldMk cId="1594508683" sldId="257"/>
        </pc:sldMkLst>
        <pc:spChg chg="mod">
          <ac:chgData name="isaac ajayi" userId="b145b78cabe315b2" providerId="LiveId" clId="{4BDD9EC0-36C8-4A99-8D54-8308A7B6D2A9}" dt="2025-04-26T01:43:24.479" v="2397" actId="26606"/>
          <ac:spMkLst>
            <pc:docMk/>
            <pc:sldMk cId="1594508683" sldId="257"/>
            <ac:spMk id="2" creationId="{33878D63-426D-452D-9FCB-DE9AC14E4DA7}"/>
          </ac:spMkLst>
        </pc:spChg>
        <pc:spChg chg="del mod">
          <ac:chgData name="isaac ajayi" userId="b145b78cabe315b2" providerId="LiveId" clId="{4BDD9EC0-36C8-4A99-8D54-8308A7B6D2A9}" dt="2025-04-26T01:43:24.479" v="2397" actId="26606"/>
          <ac:spMkLst>
            <pc:docMk/>
            <pc:sldMk cId="1594508683" sldId="257"/>
            <ac:spMk id="3" creationId="{E3E1FF81-3AC0-FF02-838B-ADAB3B0B76D4}"/>
          </ac:spMkLst>
        </pc:spChg>
        <pc:graphicFrameChg chg="add">
          <ac:chgData name="isaac ajayi" userId="b145b78cabe315b2" providerId="LiveId" clId="{4BDD9EC0-36C8-4A99-8D54-8308A7B6D2A9}" dt="2025-04-26T01:43:24.479" v="2397" actId="26606"/>
          <ac:graphicFrameMkLst>
            <pc:docMk/>
            <pc:sldMk cId="1594508683" sldId="257"/>
            <ac:graphicFrameMk id="5" creationId="{7C851C4B-4448-8887-2FE2-44371014DAC6}"/>
          </ac:graphicFrameMkLst>
        </pc:graphicFrameChg>
      </pc:sldChg>
      <pc:sldChg chg="addSp delSp modSp mod">
        <pc:chgData name="isaac ajayi" userId="b145b78cabe315b2" providerId="LiveId" clId="{4BDD9EC0-36C8-4A99-8D54-8308A7B6D2A9}" dt="2025-04-26T01:41:43.963" v="2319" actId="403"/>
        <pc:sldMkLst>
          <pc:docMk/>
          <pc:sldMk cId="3671022354" sldId="258"/>
        </pc:sldMkLst>
        <pc:spChg chg="mod">
          <ac:chgData name="isaac ajayi" userId="b145b78cabe315b2" providerId="LiveId" clId="{4BDD9EC0-36C8-4A99-8D54-8308A7B6D2A9}" dt="2025-04-26T01:32:39.632" v="2216"/>
          <ac:spMkLst>
            <pc:docMk/>
            <pc:sldMk cId="3671022354" sldId="258"/>
            <ac:spMk id="2" creationId="{A4C94480-D4D5-527C-45C5-31AC4D3D7D1F}"/>
          </ac:spMkLst>
        </pc:spChg>
        <pc:spChg chg="del mod">
          <ac:chgData name="isaac ajayi" userId="b145b78cabe315b2" providerId="LiveId" clId="{4BDD9EC0-36C8-4A99-8D54-8308A7B6D2A9}" dt="2025-04-26T01:40:19.567" v="2312" actId="26606"/>
          <ac:spMkLst>
            <pc:docMk/>
            <pc:sldMk cId="3671022354" sldId="258"/>
            <ac:spMk id="3" creationId="{EF239BA5-AD40-C4C7-8EDC-AA653D4A4CDA}"/>
          </ac:spMkLst>
        </pc:spChg>
        <pc:graphicFrameChg chg="add mod modGraphic">
          <ac:chgData name="isaac ajayi" userId="b145b78cabe315b2" providerId="LiveId" clId="{4BDD9EC0-36C8-4A99-8D54-8308A7B6D2A9}" dt="2025-04-26T01:41:43.963" v="2319" actId="403"/>
          <ac:graphicFrameMkLst>
            <pc:docMk/>
            <pc:sldMk cId="3671022354" sldId="258"/>
            <ac:graphicFrameMk id="5" creationId="{1F62800D-4E09-8E51-88FE-1B6D55577958}"/>
          </ac:graphicFrameMkLst>
        </pc:graphicFrameChg>
      </pc:sldChg>
      <pc:sldChg chg="modSp mod">
        <pc:chgData name="isaac ajayi" userId="b145b78cabe315b2" providerId="LiveId" clId="{4BDD9EC0-36C8-4A99-8D54-8308A7B6D2A9}" dt="2025-04-26T01:32:11.231" v="2207" actId="27636"/>
        <pc:sldMkLst>
          <pc:docMk/>
          <pc:sldMk cId="1916587284" sldId="259"/>
        </pc:sldMkLst>
        <pc:spChg chg="mod">
          <ac:chgData name="isaac ajayi" userId="b145b78cabe315b2" providerId="LiveId" clId="{4BDD9EC0-36C8-4A99-8D54-8308A7B6D2A9}" dt="2025-04-26T00:01:42.883" v="2079" actId="113"/>
          <ac:spMkLst>
            <pc:docMk/>
            <pc:sldMk cId="1916587284" sldId="259"/>
            <ac:spMk id="2" creationId="{C312E2B4-7F48-297E-BE8C-FEDE8815E535}"/>
          </ac:spMkLst>
        </pc:spChg>
        <pc:spChg chg="mod">
          <ac:chgData name="isaac ajayi" userId="b145b78cabe315b2" providerId="LiveId" clId="{4BDD9EC0-36C8-4A99-8D54-8308A7B6D2A9}" dt="2025-04-26T01:32:11.231" v="2207" actId="27636"/>
          <ac:spMkLst>
            <pc:docMk/>
            <pc:sldMk cId="1916587284" sldId="259"/>
            <ac:spMk id="3" creationId="{D7FE8EB1-E629-2FEA-1A44-30099C4DADC9}"/>
          </ac:spMkLst>
        </pc:spChg>
        <pc:spChg chg="mod">
          <ac:chgData name="isaac ajayi" userId="b145b78cabe315b2" providerId="LiveId" clId="{4BDD9EC0-36C8-4A99-8D54-8308A7B6D2A9}" dt="2025-04-26T01:32:11.215" v="2206" actId="27636"/>
          <ac:spMkLst>
            <pc:docMk/>
            <pc:sldMk cId="1916587284" sldId="259"/>
            <ac:spMk id="4" creationId="{3773C188-5631-503D-92CE-DD7C74552483}"/>
          </ac:spMkLst>
        </pc:spChg>
      </pc:sldChg>
      <pc:sldChg chg="addSp delSp modSp mod setBg">
        <pc:chgData name="isaac ajayi" userId="b145b78cabe315b2" providerId="LiveId" clId="{4BDD9EC0-36C8-4A99-8D54-8308A7B6D2A9}" dt="2025-04-26T01:38:08.804" v="2278" actId="20577"/>
        <pc:sldMkLst>
          <pc:docMk/>
          <pc:sldMk cId="1946615907" sldId="260"/>
        </pc:sldMkLst>
        <pc:spChg chg="mod">
          <ac:chgData name="isaac ajayi" userId="b145b78cabe315b2" providerId="LiveId" clId="{4BDD9EC0-36C8-4A99-8D54-8308A7B6D2A9}" dt="2025-04-26T01:34:08.147" v="2222" actId="26606"/>
          <ac:spMkLst>
            <pc:docMk/>
            <pc:sldMk cId="1946615907" sldId="260"/>
            <ac:spMk id="2" creationId="{C2EBD54B-6E75-6CF7-1722-C4FA27578763}"/>
          </ac:spMkLst>
        </pc:spChg>
        <pc:spChg chg="add del mod">
          <ac:chgData name="isaac ajayi" userId="b145b78cabe315b2" providerId="LiveId" clId="{4BDD9EC0-36C8-4A99-8D54-8308A7B6D2A9}" dt="2025-04-26T01:34:08.200" v="2223" actId="26606"/>
          <ac:spMkLst>
            <pc:docMk/>
            <pc:sldMk cId="1946615907" sldId="260"/>
            <ac:spMk id="3" creationId="{4B297FB3-14A2-4D73-FFD7-6904104423A2}"/>
          </ac:spMkLst>
        </pc:spChg>
        <pc:graphicFrameChg chg="add del">
          <ac:chgData name="isaac ajayi" userId="b145b78cabe315b2" providerId="LiveId" clId="{4BDD9EC0-36C8-4A99-8D54-8308A7B6D2A9}" dt="2025-04-26T01:34:08.147" v="2222" actId="26606"/>
          <ac:graphicFrameMkLst>
            <pc:docMk/>
            <pc:sldMk cId="1946615907" sldId="260"/>
            <ac:graphicFrameMk id="5" creationId="{464E85D9-87AF-F07C-B573-DAB6244BF43E}"/>
          </ac:graphicFrameMkLst>
        </pc:graphicFrameChg>
        <pc:graphicFrameChg chg="add mod modGraphic">
          <ac:chgData name="isaac ajayi" userId="b145b78cabe315b2" providerId="LiveId" clId="{4BDD9EC0-36C8-4A99-8D54-8308A7B6D2A9}" dt="2025-04-26T01:38:08.804" v="2278" actId="20577"/>
          <ac:graphicFrameMkLst>
            <pc:docMk/>
            <pc:sldMk cId="1946615907" sldId="260"/>
            <ac:graphicFrameMk id="7" creationId="{4F8B82E9-0BA9-8D79-19CD-A42474EB9D29}"/>
          </ac:graphicFrameMkLst>
        </pc:graphicFrameChg>
      </pc:sldChg>
      <pc:sldChg chg="addSp delSp modSp mod">
        <pc:chgData name="isaac ajayi" userId="b145b78cabe315b2" providerId="LiveId" clId="{4BDD9EC0-36C8-4A99-8D54-8308A7B6D2A9}" dt="2025-04-26T01:39:12.203" v="2302" actId="403"/>
        <pc:sldMkLst>
          <pc:docMk/>
          <pc:sldMk cId="3123003101" sldId="261"/>
        </pc:sldMkLst>
        <pc:spChg chg="del">
          <ac:chgData name="isaac ajayi" userId="b145b78cabe315b2" providerId="LiveId" clId="{4BDD9EC0-36C8-4A99-8D54-8308A7B6D2A9}" dt="2025-04-25T02:18:45.226" v="598" actId="478"/>
          <ac:spMkLst>
            <pc:docMk/>
            <pc:sldMk cId="3123003101" sldId="261"/>
            <ac:spMk id="2" creationId="{B47A5EE4-94BF-DE4B-55C1-B24FBDA2226E}"/>
          </ac:spMkLst>
        </pc:spChg>
        <pc:spChg chg="mod">
          <ac:chgData name="isaac ajayi" userId="b145b78cabe315b2" providerId="LiveId" clId="{4BDD9EC0-36C8-4A99-8D54-8308A7B6D2A9}" dt="2025-04-26T01:38:39.167" v="2279" actId="1076"/>
          <ac:spMkLst>
            <pc:docMk/>
            <pc:sldMk cId="3123003101" sldId="261"/>
            <ac:spMk id="8" creationId="{D776DB38-0326-A839-5F75-DA3DD0D4F23A}"/>
          </ac:spMkLst>
        </pc:spChg>
        <pc:spChg chg="mod">
          <ac:chgData name="isaac ajayi" userId="b145b78cabe315b2" providerId="LiveId" clId="{4BDD9EC0-36C8-4A99-8D54-8308A7B6D2A9}" dt="2025-04-26T00:02:58.850" v="2109" actId="20577"/>
          <ac:spMkLst>
            <pc:docMk/>
            <pc:sldMk cId="3123003101" sldId="261"/>
            <ac:spMk id="9" creationId="{37796658-4C50-3A15-BB9C-EF50683AFB79}"/>
          </ac:spMkLst>
        </pc:spChg>
        <pc:spChg chg="add mod">
          <ac:chgData name="isaac ajayi" userId="b145b78cabe315b2" providerId="LiveId" clId="{4BDD9EC0-36C8-4A99-8D54-8308A7B6D2A9}" dt="2025-04-26T01:38:51.935" v="2292" actId="20577"/>
          <ac:spMkLst>
            <pc:docMk/>
            <pc:sldMk cId="3123003101" sldId="261"/>
            <ac:spMk id="22" creationId="{264E8905-BC57-528F-58DE-C8513F1AFEC2}"/>
          </ac:spMkLst>
        </pc:spChg>
        <pc:spChg chg="add del mod">
          <ac:chgData name="isaac ajayi" userId="b145b78cabe315b2" providerId="LiveId" clId="{4BDD9EC0-36C8-4A99-8D54-8308A7B6D2A9}" dt="2025-04-26T01:39:12.203" v="2302" actId="403"/>
          <ac:spMkLst>
            <pc:docMk/>
            <pc:sldMk cId="3123003101" sldId="261"/>
            <ac:spMk id="23" creationId="{7AAE340B-8CFE-8B21-1C50-188936518FFF}"/>
          </ac:spMkLst>
        </pc:spChg>
        <pc:picChg chg="mod">
          <ac:chgData name="isaac ajayi" userId="b145b78cabe315b2" providerId="LiveId" clId="{4BDD9EC0-36C8-4A99-8D54-8308A7B6D2A9}" dt="2025-04-25T02:18:15.774" v="564" actId="1076"/>
          <ac:picMkLst>
            <pc:docMk/>
            <pc:sldMk cId="3123003101" sldId="261"/>
            <ac:picMk id="14" creationId="{4D265428-D1DA-7296-46BB-2EF0756E3AB2}"/>
          </ac:picMkLst>
        </pc:picChg>
        <pc:picChg chg="mod">
          <ac:chgData name="isaac ajayi" userId="b145b78cabe315b2" providerId="LiveId" clId="{4BDD9EC0-36C8-4A99-8D54-8308A7B6D2A9}" dt="2025-04-25T02:19:04.523" v="604" actId="1076"/>
          <ac:picMkLst>
            <pc:docMk/>
            <pc:sldMk cId="3123003101" sldId="261"/>
            <ac:picMk id="20" creationId="{C41A1F74-EC66-B893-B9FC-27750D2641C9}"/>
          </ac:picMkLst>
        </pc:picChg>
      </pc:sldChg>
      <pc:sldChg chg="modSp mod">
        <pc:chgData name="isaac ajayi" userId="b145b78cabe315b2" providerId="LiveId" clId="{4BDD9EC0-36C8-4A99-8D54-8308A7B6D2A9}" dt="2025-04-26T01:39:58.166" v="2311" actId="1076"/>
        <pc:sldMkLst>
          <pc:docMk/>
          <pc:sldMk cId="2626601220" sldId="262"/>
        </pc:sldMkLst>
        <pc:spChg chg="mod">
          <ac:chgData name="isaac ajayi" userId="b145b78cabe315b2" providerId="LiveId" clId="{4BDD9EC0-36C8-4A99-8D54-8308A7B6D2A9}" dt="2025-04-26T01:39:58.166" v="2311" actId="1076"/>
          <ac:spMkLst>
            <pc:docMk/>
            <pc:sldMk cId="2626601220" sldId="262"/>
            <ac:spMk id="2" creationId="{556604AB-EDF1-5DDC-9457-8383AD1FC7CF}"/>
          </ac:spMkLst>
        </pc:spChg>
        <pc:spChg chg="mod">
          <ac:chgData name="isaac ajayi" userId="b145b78cabe315b2" providerId="LiveId" clId="{4BDD9EC0-36C8-4A99-8D54-8308A7B6D2A9}" dt="2025-04-26T01:32:39.941" v="2219" actId="27636"/>
          <ac:spMkLst>
            <pc:docMk/>
            <pc:sldMk cId="2626601220" sldId="262"/>
            <ac:spMk id="3" creationId="{43B9D0E2-D470-8A94-7F43-FB5C97002687}"/>
          </ac:spMkLst>
        </pc:spChg>
      </pc:sldChg>
      <pc:sldChg chg="modSp mod">
        <pc:chgData name="isaac ajayi" userId="b145b78cabe315b2" providerId="LiveId" clId="{4BDD9EC0-36C8-4A99-8D54-8308A7B6D2A9}" dt="2025-04-26T01:47:42.132" v="2412" actId="403"/>
        <pc:sldMkLst>
          <pc:docMk/>
          <pc:sldMk cId="2988936664" sldId="263"/>
        </pc:sldMkLst>
        <pc:spChg chg="mod">
          <ac:chgData name="isaac ajayi" userId="b145b78cabe315b2" providerId="LiveId" clId="{4BDD9EC0-36C8-4A99-8D54-8308A7B6D2A9}" dt="2025-04-26T01:32:39.632" v="2216"/>
          <ac:spMkLst>
            <pc:docMk/>
            <pc:sldMk cId="2988936664" sldId="263"/>
            <ac:spMk id="2" creationId="{E9D9934B-A8A0-61ED-AEB0-E099B7807244}"/>
          </ac:spMkLst>
        </pc:spChg>
        <pc:spChg chg="mod">
          <ac:chgData name="isaac ajayi" userId="b145b78cabe315b2" providerId="LiveId" clId="{4BDD9EC0-36C8-4A99-8D54-8308A7B6D2A9}" dt="2025-04-25T15:04:12.824" v="1204" actId="1076"/>
          <ac:spMkLst>
            <pc:docMk/>
            <pc:sldMk cId="2988936664" sldId="263"/>
            <ac:spMk id="8" creationId="{AA5215B3-E968-0AAF-8678-DE9F3A9FA9AA}"/>
          </ac:spMkLst>
        </pc:spChg>
        <pc:spChg chg="mod">
          <ac:chgData name="isaac ajayi" userId="b145b78cabe315b2" providerId="LiveId" clId="{4BDD9EC0-36C8-4A99-8D54-8308A7B6D2A9}" dt="2025-04-26T01:47:42.132" v="2412" actId="403"/>
          <ac:spMkLst>
            <pc:docMk/>
            <pc:sldMk cId="2988936664" sldId="263"/>
            <ac:spMk id="9" creationId="{8C386447-D2FD-A49D-A66A-9863C6CCC50A}"/>
          </ac:spMkLst>
        </pc:spChg>
        <pc:picChg chg="mod">
          <ac:chgData name="isaac ajayi" userId="b145b78cabe315b2" providerId="LiveId" clId="{4BDD9EC0-36C8-4A99-8D54-8308A7B6D2A9}" dt="2025-04-25T15:04:25.109" v="1207" actId="1076"/>
          <ac:picMkLst>
            <pc:docMk/>
            <pc:sldMk cId="2988936664" sldId="263"/>
            <ac:picMk id="5" creationId="{0D8FEF98-B3CA-3EA2-4AD3-9D74F8825EF7}"/>
          </ac:picMkLst>
        </pc:picChg>
        <pc:picChg chg="mod">
          <ac:chgData name="isaac ajayi" userId="b145b78cabe315b2" providerId="LiveId" clId="{4BDD9EC0-36C8-4A99-8D54-8308A7B6D2A9}" dt="2025-04-25T15:04:23.175" v="1206" actId="1076"/>
          <ac:picMkLst>
            <pc:docMk/>
            <pc:sldMk cId="2988936664" sldId="263"/>
            <ac:picMk id="7" creationId="{82F4EBB0-817F-5A28-6F36-378D96C98795}"/>
          </ac:picMkLst>
        </pc:picChg>
      </pc:sldChg>
      <pc:sldChg chg="modSp mod">
        <pc:chgData name="isaac ajayi" userId="b145b78cabe315b2" providerId="LiveId" clId="{4BDD9EC0-36C8-4A99-8D54-8308A7B6D2A9}" dt="2025-04-26T01:32:39.959" v="2220" actId="27636"/>
        <pc:sldMkLst>
          <pc:docMk/>
          <pc:sldMk cId="336141154" sldId="264"/>
        </pc:sldMkLst>
        <pc:spChg chg="mod">
          <ac:chgData name="isaac ajayi" userId="b145b78cabe315b2" providerId="LiveId" clId="{4BDD9EC0-36C8-4A99-8D54-8308A7B6D2A9}" dt="2025-04-26T01:32:39.632" v="2216"/>
          <ac:spMkLst>
            <pc:docMk/>
            <pc:sldMk cId="336141154" sldId="264"/>
            <ac:spMk id="2" creationId="{3BB13DA8-341F-FE11-795A-E9642ABB9FCB}"/>
          </ac:spMkLst>
        </pc:spChg>
        <pc:spChg chg="mod">
          <ac:chgData name="isaac ajayi" userId="b145b78cabe315b2" providerId="LiveId" clId="{4BDD9EC0-36C8-4A99-8D54-8308A7B6D2A9}" dt="2025-04-26T01:32:39.959" v="2220" actId="27636"/>
          <ac:spMkLst>
            <pc:docMk/>
            <pc:sldMk cId="336141154" sldId="264"/>
            <ac:spMk id="3" creationId="{D2F9EB55-1089-D73C-9BAB-30CBC6A3999F}"/>
          </ac:spMkLst>
        </pc:spChg>
        <pc:picChg chg="mod">
          <ac:chgData name="isaac ajayi" userId="b145b78cabe315b2" providerId="LiveId" clId="{4BDD9EC0-36C8-4A99-8D54-8308A7B6D2A9}" dt="2025-04-26T00:04:10.704" v="2141" actId="1076"/>
          <ac:picMkLst>
            <pc:docMk/>
            <pc:sldMk cId="336141154" sldId="264"/>
            <ac:picMk id="5" creationId="{950B3D49-AB20-A1A3-B19E-99097221A293}"/>
          </ac:picMkLst>
        </pc:picChg>
      </pc:sldChg>
      <pc:sldChg chg="addSp delSp modSp mod">
        <pc:chgData name="isaac ajayi" userId="b145b78cabe315b2" providerId="LiveId" clId="{4BDD9EC0-36C8-4A99-8D54-8308A7B6D2A9}" dt="2025-04-25T14:48:41.718" v="699" actId="1076"/>
        <pc:sldMkLst>
          <pc:docMk/>
          <pc:sldMk cId="2919240174" sldId="265"/>
        </pc:sldMkLst>
        <pc:spChg chg="del">
          <ac:chgData name="isaac ajayi" userId="b145b78cabe315b2" providerId="LiveId" clId="{4BDD9EC0-36C8-4A99-8D54-8308A7B6D2A9}" dt="2025-04-25T01:58:06.707" v="105" actId="478"/>
          <ac:spMkLst>
            <pc:docMk/>
            <pc:sldMk cId="2919240174" sldId="265"/>
            <ac:spMk id="2" creationId="{62C3D9A7-7372-B5F1-4B86-393D1E82E10F}"/>
          </ac:spMkLst>
        </pc:spChg>
        <pc:spChg chg="del">
          <ac:chgData name="isaac ajayi" userId="b145b78cabe315b2" providerId="LiveId" clId="{4BDD9EC0-36C8-4A99-8D54-8308A7B6D2A9}" dt="2025-04-25T01:57:27.996" v="95" actId="931"/>
          <ac:spMkLst>
            <pc:docMk/>
            <pc:sldMk cId="2919240174" sldId="265"/>
            <ac:spMk id="3" creationId="{3CB1D8B7-08C3-1E9B-168F-C055811CE5FA}"/>
          </ac:spMkLst>
        </pc:spChg>
        <pc:spChg chg="add mod">
          <ac:chgData name="isaac ajayi" userId="b145b78cabe315b2" providerId="LiveId" clId="{4BDD9EC0-36C8-4A99-8D54-8308A7B6D2A9}" dt="2025-04-25T02:10:10.004" v="502" actId="14100"/>
          <ac:spMkLst>
            <pc:docMk/>
            <pc:sldMk cId="2919240174" sldId="265"/>
            <ac:spMk id="6" creationId="{1F6B6DB8-65BD-68C5-EDC3-BE24B40469DD}"/>
          </ac:spMkLst>
        </pc:spChg>
        <pc:spChg chg="add mod">
          <ac:chgData name="isaac ajayi" userId="b145b78cabe315b2" providerId="LiveId" clId="{4BDD9EC0-36C8-4A99-8D54-8308A7B6D2A9}" dt="2025-04-25T02:10:00.184" v="499" actId="1076"/>
          <ac:spMkLst>
            <pc:docMk/>
            <pc:sldMk cId="2919240174" sldId="265"/>
            <ac:spMk id="7" creationId="{784E76C5-FD57-D17E-DF17-366E052EF5F4}"/>
          </ac:spMkLst>
        </pc:spChg>
        <pc:spChg chg="add">
          <ac:chgData name="isaac ajayi" userId="b145b78cabe315b2" providerId="LiveId" clId="{4BDD9EC0-36C8-4A99-8D54-8308A7B6D2A9}" dt="2025-04-25T02:05:13.402" v="304"/>
          <ac:spMkLst>
            <pc:docMk/>
            <pc:sldMk cId="2919240174" sldId="265"/>
            <ac:spMk id="8" creationId="{9DA0C058-6C5D-319E-3CE4-3B74B4F6861C}"/>
          </ac:spMkLst>
        </pc:spChg>
        <pc:spChg chg="add del mod">
          <ac:chgData name="isaac ajayi" userId="b145b78cabe315b2" providerId="LiveId" clId="{4BDD9EC0-36C8-4A99-8D54-8308A7B6D2A9}" dt="2025-04-25T02:07:55.179" v="394" actId="478"/>
          <ac:spMkLst>
            <pc:docMk/>
            <pc:sldMk cId="2919240174" sldId="265"/>
            <ac:spMk id="9" creationId="{C466526C-9D83-D1C8-31A0-6B131E017310}"/>
          </ac:spMkLst>
        </pc:spChg>
        <pc:spChg chg="add mod">
          <ac:chgData name="isaac ajayi" userId="b145b78cabe315b2" providerId="LiveId" clId="{4BDD9EC0-36C8-4A99-8D54-8308A7B6D2A9}" dt="2025-04-25T02:10:03.060" v="500" actId="1076"/>
          <ac:spMkLst>
            <pc:docMk/>
            <pc:sldMk cId="2919240174" sldId="265"/>
            <ac:spMk id="10" creationId="{034951C4-4FEB-13D6-4850-7705C054DD74}"/>
          </ac:spMkLst>
        </pc:spChg>
        <pc:spChg chg="add mod">
          <ac:chgData name="isaac ajayi" userId="b145b78cabe315b2" providerId="LiveId" clId="{4BDD9EC0-36C8-4A99-8D54-8308A7B6D2A9}" dt="2025-04-25T02:22:00.732" v="697" actId="20577"/>
          <ac:spMkLst>
            <pc:docMk/>
            <pc:sldMk cId="2919240174" sldId="265"/>
            <ac:spMk id="11" creationId="{E3A553ED-32F0-7355-594B-F5CF2CB6369D}"/>
          </ac:spMkLst>
        </pc:spChg>
        <pc:picChg chg="add mod">
          <ac:chgData name="isaac ajayi" userId="b145b78cabe315b2" providerId="LiveId" clId="{4BDD9EC0-36C8-4A99-8D54-8308A7B6D2A9}" dt="2025-04-25T14:48:41.718" v="699" actId="1076"/>
          <ac:picMkLst>
            <pc:docMk/>
            <pc:sldMk cId="2919240174" sldId="265"/>
            <ac:picMk id="5" creationId="{2BCDB2C4-B9EB-DFC8-7580-7D07FB42C812}"/>
          </ac:picMkLst>
        </pc:picChg>
      </pc:sldChg>
      <pc:sldChg chg="addSp delSp modSp mod setBg setClrOvrMap">
        <pc:chgData name="isaac ajayi" userId="b145b78cabe315b2" providerId="LiveId" clId="{4BDD9EC0-36C8-4A99-8D54-8308A7B6D2A9}" dt="2025-04-26T01:44:49.393" v="2408" actId="27636"/>
        <pc:sldMkLst>
          <pc:docMk/>
          <pc:sldMk cId="1486031352" sldId="266"/>
        </pc:sldMkLst>
        <pc:spChg chg="mod">
          <ac:chgData name="isaac ajayi" userId="b145b78cabe315b2" providerId="LiveId" clId="{4BDD9EC0-36C8-4A99-8D54-8308A7B6D2A9}" dt="2025-04-26T01:44:38.575" v="2402" actId="26606"/>
          <ac:spMkLst>
            <pc:docMk/>
            <pc:sldMk cId="1486031352" sldId="266"/>
            <ac:spMk id="2" creationId="{9EE36AB9-5ED8-4C6E-A3C5-EF68644C0BB2}"/>
          </ac:spMkLst>
        </pc:spChg>
        <pc:spChg chg="mod">
          <ac:chgData name="isaac ajayi" userId="b145b78cabe315b2" providerId="LiveId" clId="{4BDD9EC0-36C8-4A99-8D54-8308A7B6D2A9}" dt="2025-04-26T01:44:49.393" v="2408" actId="27636"/>
          <ac:spMkLst>
            <pc:docMk/>
            <pc:sldMk cId="1486031352" sldId="266"/>
            <ac:spMk id="3" creationId="{F29A597C-147B-1988-5F29-7D5A05498660}"/>
          </ac:spMkLst>
        </pc:spChg>
        <pc:spChg chg="add del">
          <ac:chgData name="isaac ajayi" userId="b145b78cabe315b2" providerId="LiveId" clId="{4BDD9EC0-36C8-4A99-8D54-8308A7B6D2A9}" dt="2025-04-26T01:44:38.483" v="2401" actId="26606"/>
          <ac:spMkLst>
            <pc:docMk/>
            <pc:sldMk cId="1486031352" sldId="266"/>
            <ac:spMk id="8" creationId="{1C3D9BD5-A493-4B97-963D-60135D533822}"/>
          </ac:spMkLst>
        </pc:spChg>
        <pc:spChg chg="add del">
          <ac:chgData name="isaac ajayi" userId="b145b78cabe315b2" providerId="LiveId" clId="{4BDD9EC0-36C8-4A99-8D54-8308A7B6D2A9}" dt="2025-04-26T01:44:38.483" v="2401" actId="26606"/>
          <ac:spMkLst>
            <pc:docMk/>
            <pc:sldMk cId="1486031352" sldId="266"/>
            <ac:spMk id="10" creationId="{1F759AF4-E342-4E60-8A32-C44A328F2F42}"/>
          </ac:spMkLst>
        </pc:spChg>
        <pc:spChg chg="add">
          <ac:chgData name="isaac ajayi" userId="b145b78cabe315b2" providerId="LiveId" clId="{4BDD9EC0-36C8-4A99-8D54-8308A7B6D2A9}" dt="2025-04-26T01:44:38.575" v="2402" actId="26606"/>
          <ac:spMkLst>
            <pc:docMk/>
            <pc:sldMk cId="1486031352" sldId="266"/>
            <ac:spMk id="14" creationId="{AC224410-FF86-4FBB-A05E-61232D4B1368}"/>
          </ac:spMkLst>
        </pc:spChg>
        <pc:spChg chg="add">
          <ac:chgData name="isaac ajayi" userId="b145b78cabe315b2" providerId="LiveId" clId="{4BDD9EC0-36C8-4A99-8D54-8308A7B6D2A9}" dt="2025-04-26T01:44:38.575" v="2402" actId="26606"/>
          <ac:spMkLst>
            <pc:docMk/>
            <pc:sldMk cId="1486031352" sldId="266"/>
            <ac:spMk id="15" creationId="{F3BDD110-869E-4A8C-9250-C7AE5C840842}"/>
          </ac:spMkLst>
        </pc:spChg>
        <pc:picChg chg="add del">
          <ac:chgData name="isaac ajayi" userId="b145b78cabe315b2" providerId="LiveId" clId="{4BDD9EC0-36C8-4A99-8D54-8308A7B6D2A9}" dt="2025-04-26T01:44:35.667" v="2399" actId="26606"/>
          <ac:picMkLst>
            <pc:docMk/>
            <pc:sldMk cId="1486031352" sldId="266"/>
            <ac:picMk id="5" creationId="{319B36C8-2DEA-72F2-F424-BA58CCFE13B9}"/>
          </ac:picMkLst>
        </pc:picChg>
        <pc:picChg chg="add del">
          <ac:chgData name="isaac ajayi" userId="b145b78cabe315b2" providerId="LiveId" clId="{4BDD9EC0-36C8-4A99-8D54-8308A7B6D2A9}" dt="2025-04-26T01:44:35.667" v="2399" actId="26606"/>
          <ac:picMkLst>
            <pc:docMk/>
            <pc:sldMk cId="1486031352" sldId="266"/>
            <ac:picMk id="9" creationId="{E0BE7827-5B1A-4F37-BF70-19F7C5C6BDEB}"/>
          </ac:picMkLst>
        </pc:picChg>
        <pc:cxnChg chg="add del">
          <ac:chgData name="isaac ajayi" userId="b145b78cabe315b2" providerId="LiveId" clId="{4BDD9EC0-36C8-4A99-8D54-8308A7B6D2A9}" dt="2025-04-26T01:44:38.483" v="2401" actId="26606"/>
          <ac:cxnSpMkLst>
            <pc:docMk/>
            <pc:sldMk cId="1486031352" sldId="266"/>
            <ac:cxnSpMk id="12" creationId="{A49B2805-6469-407A-A68A-BB85AC8A8596}"/>
          </ac:cxnSpMkLst>
        </pc:cxnChg>
      </pc:sldChg>
      <pc:sldChg chg="modSp new mod ord">
        <pc:chgData name="isaac ajayi" userId="b145b78cabe315b2" providerId="LiveId" clId="{4BDD9EC0-36C8-4A99-8D54-8308A7B6D2A9}" dt="2025-04-26T01:32:39.632" v="2216"/>
        <pc:sldMkLst>
          <pc:docMk/>
          <pc:sldMk cId="1877219990" sldId="267"/>
        </pc:sldMkLst>
        <pc:spChg chg="mod">
          <ac:chgData name="isaac ajayi" userId="b145b78cabe315b2" providerId="LiveId" clId="{4BDD9EC0-36C8-4A99-8D54-8308A7B6D2A9}" dt="2025-04-26T01:32:39.632" v="2216"/>
          <ac:spMkLst>
            <pc:docMk/>
            <pc:sldMk cId="1877219990" sldId="267"/>
            <ac:spMk id="2" creationId="{9D57D547-0C1E-0359-C1C3-65E8E96C0C80}"/>
          </ac:spMkLst>
        </pc:spChg>
        <pc:spChg chg="mod">
          <ac:chgData name="isaac ajayi" userId="b145b78cabe315b2" providerId="LiveId" clId="{4BDD9EC0-36C8-4A99-8D54-8308A7B6D2A9}" dt="2025-04-26T01:32:39.632" v="2216"/>
          <ac:spMkLst>
            <pc:docMk/>
            <pc:sldMk cId="1877219990" sldId="267"/>
            <ac:spMk id="3" creationId="{458ABA7C-73F5-5652-42C0-33C8F0CAD9BF}"/>
          </ac:spMkLst>
        </pc:spChg>
      </pc:sldChg>
      <pc:sldChg chg="addSp delSp modSp new mod">
        <pc:chgData name="isaac ajayi" userId="b145b78cabe315b2" providerId="LiveId" clId="{4BDD9EC0-36C8-4A99-8D54-8308A7B6D2A9}" dt="2025-04-26T01:32:39.632" v="2216"/>
        <pc:sldMkLst>
          <pc:docMk/>
          <pc:sldMk cId="2448031217" sldId="268"/>
        </pc:sldMkLst>
        <pc:spChg chg="mod">
          <ac:chgData name="isaac ajayi" userId="b145b78cabe315b2" providerId="LiveId" clId="{4BDD9EC0-36C8-4A99-8D54-8308A7B6D2A9}" dt="2025-04-26T01:32:39.632" v="2216"/>
          <ac:spMkLst>
            <pc:docMk/>
            <pc:sldMk cId="2448031217" sldId="268"/>
            <ac:spMk id="2" creationId="{60065124-364E-399C-E603-A4D6DC746A74}"/>
          </ac:spMkLst>
        </pc:spChg>
        <pc:spChg chg="mod">
          <ac:chgData name="isaac ajayi" userId="b145b78cabe315b2" providerId="LiveId" clId="{4BDD9EC0-36C8-4A99-8D54-8308A7B6D2A9}" dt="2025-04-26T01:32:39.632" v="2216"/>
          <ac:spMkLst>
            <pc:docMk/>
            <pc:sldMk cId="2448031217" sldId="268"/>
            <ac:spMk id="3" creationId="{3A75A6D6-8F6C-61C9-221D-0B5DF97E3762}"/>
          </ac:spMkLst>
        </pc:spChg>
        <pc:graphicFrameChg chg="add del modGraphic">
          <ac:chgData name="isaac ajayi" userId="b145b78cabe315b2" providerId="LiveId" clId="{4BDD9EC0-36C8-4A99-8D54-8308A7B6D2A9}" dt="2025-04-26T01:31:04.660" v="2174" actId="27309"/>
          <ac:graphicFrameMkLst>
            <pc:docMk/>
            <pc:sldMk cId="2448031217" sldId="268"/>
            <ac:graphicFrameMk id="5" creationId="{6DFD5631-201F-CC00-1AB6-66251DDFB8AB}"/>
          </ac:graphicFrameMkLst>
        </pc:graphicFrameChg>
      </pc:sldChg>
      <pc:sldChg chg="modSp new del mod">
        <pc:chgData name="isaac ajayi" userId="b145b78cabe315b2" providerId="LiveId" clId="{4BDD9EC0-36C8-4A99-8D54-8308A7B6D2A9}" dt="2025-04-25T15:11:50.318" v="1579" actId="47"/>
        <pc:sldMkLst>
          <pc:docMk/>
          <pc:sldMk cId="1700867774" sldId="269"/>
        </pc:sldMkLst>
        <pc:spChg chg="mod">
          <ac:chgData name="isaac ajayi" userId="b145b78cabe315b2" providerId="LiveId" clId="{4BDD9EC0-36C8-4A99-8D54-8308A7B6D2A9}" dt="2025-04-25T15:11:08.371" v="1578" actId="20577"/>
          <ac:spMkLst>
            <pc:docMk/>
            <pc:sldMk cId="1700867774" sldId="269"/>
            <ac:spMk id="2" creationId="{7EE96010-DC29-855C-86A9-8E578E833182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7D054-0C5D-440F-8674-20CF1A70564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5370211-1808-4E8A-ACE0-70958A4824C9}">
      <dgm:prSet/>
      <dgm:spPr/>
      <dgm:t>
        <a:bodyPr/>
        <a:lstStyle/>
        <a:p>
          <a:r>
            <a:rPr lang="en-US"/>
            <a:t>Which app categories are rated higher on the Apple App Store compared to the Google Play Store?</a:t>
          </a:r>
        </a:p>
      </dgm:t>
    </dgm:pt>
    <dgm:pt modelId="{874BDF51-0F11-4009-9737-FF28B9FF8A7C}" type="parTrans" cxnId="{468BDABC-CDCE-4F26-9460-E8194C52E78B}">
      <dgm:prSet/>
      <dgm:spPr/>
      <dgm:t>
        <a:bodyPr/>
        <a:lstStyle/>
        <a:p>
          <a:endParaRPr lang="en-US"/>
        </a:p>
      </dgm:t>
    </dgm:pt>
    <dgm:pt modelId="{431834A2-D8A1-4F0F-8D1B-EDB4C2AB1630}" type="sibTrans" cxnId="{468BDABC-CDCE-4F26-9460-E8194C52E78B}">
      <dgm:prSet/>
      <dgm:spPr/>
      <dgm:t>
        <a:bodyPr/>
        <a:lstStyle/>
        <a:p>
          <a:endParaRPr lang="en-US"/>
        </a:p>
      </dgm:t>
    </dgm:pt>
    <dgm:pt modelId="{E25DDCDC-53AD-4E55-A3D5-81800E0E7A59}">
      <dgm:prSet/>
      <dgm:spPr/>
      <dgm:t>
        <a:bodyPr/>
        <a:lstStyle/>
        <a:p>
          <a:r>
            <a:rPr lang="en-US"/>
            <a:t>What insights do these ratings provide on user preferences?</a:t>
          </a:r>
        </a:p>
      </dgm:t>
    </dgm:pt>
    <dgm:pt modelId="{AA18DDFD-1758-46CA-A11F-B58883454A72}" type="parTrans" cxnId="{2105DBFC-007D-4299-97EC-37C5113F5EC6}">
      <dgm:prSet/>
      <dgm:spPr/>
      <dgm:t>
        <a:bodyPr/>
        <a:lstStyle/>
        <a:p>
          <a:endParaRPr lang="en-US"/>
        </a:p>
      </dgm:t>
    </dgm:pt>
    <dgm:pt modelId="{8DE178E9-CC43-4E65-B486-6A692D1176ED}" type="sibTrans" cxnId="{2105DBFC-007D-4299-97EC-37C5113F5EC6}">
      <dgm:prSet/>
      <dgm:spPr/>
      <dgm:t>
        <a:bodyPr/>
        <a:lstStyle/>
        <a:p>
          <a:endParaRPr lang="en-US"/>
        </a:p>
      </dgm:t>
    </dgm:pt>
    <dgm:pt modelId="{6E9FC1F9-CC45-43FA-AF16-B68FFDA489C2}" type="pres">
      <dgm:prSet presAssocID="{FF57D054-0C5D-440F-8674-20CF1A7056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A9E438-53AF-431E-B017-624F8E2FBA8C}" type="pres">
      <dgm:prSet presAssocID="{05370211-1808-4E8A-ACE0-70958A4824C9}" presName="hierRoot1" presStyleCnt="0"/>
      <dgm:spPr/>
    </dgm:pt>
    <dgm:pt modelId="{0C7C6084-8A27-4E85-B2EB-DC4066C71B51}" type="pres">
      <dgm:prSet presAssocID="{05370211-1808-4E8A-ACE0-70958A4824C9}" presName="composite" presStyleCnt="0"/>
      <dgm:spPr/>
    </dgm:pt>
    <dgm:pt modelId="{BD548D13-2CD2-4AA3-9327-69DFC14B0ED8}" type="pres">
      <dgm:prSet presAssocID="{05370211-1808-4E8A-ACE0-70958A4824C9}" presName="background" presStyleLbl="node0" presStyleIdx="0" presStyleCnt="2"/>
      <dgm:spPr/>
    </dgm:pt>
    <dgm:pt modelId="{B77BF8E6-0F0B-4100-A130-3765305E6312}" type="pres">
      <dgm:prSet presAssocID="{05370211-1808-4E8A-ACE0-70958A4824C9}" presName="text" presStyleLbl="fgAcc0" presStyleIdx="0" presStyleCnt="2">
        <dgm:presLayoutVars>
          <dgm:chPref val="3"/>
        </dgm:presLayoutVars>
      </dgm:prSet>
      <dgm:spPr/>
    </dgm:pt>
    <dgm:pt modelId="{8D1B85ED-BFB6-4398-B2B8-758EC3DC448F}" type="pres">
      <dgm:prSet presAssocID="{05370211-1808-4E8A-ACE0-70958A4824C9}" presName="hierChild2" presStyleCnt="0"/>
      <dgm:spPr/>
    </dgm:pt>
    <dgm:pt modelId="{FF9698F8-86DD-488F-9932-A7A17CFAA56C}" type="pres">
      <dgm:prSet presAssocID="{E25DDCDC-53AD-4E55-A3D5-81800E0E7A59}" presName="hierRoot1" presStyleCnt="0"/>
      <dgm:spPr/>
    </dgm:pt>
    <dgm:pt modelId="{5F688637-4A64-48D1-B4A4-DE398EB09B86}" type="pres">
      <dgm:prSet presAssocID="{E25DDCDC-53AD-4E55-A3D5-81800E0E7A59}" presName="composite" presStyleCnt="0"/>
      <dgm:spPr/>
    </dgm:pt>
    <dgm:pt modelId="{5D595E2C-10D7-4FFB-B1CA-4DC46A8C9A27}" type="pres">
      <dgm:prSet presAssocID="{E25DDCDC-53AD-4E55-A3D5-81800E0E7A59}" presName="background" presStyleLbl="node0" presStyleIdx="1" presStyleCnt="2"/>
      <dgm:spPr/>
    </dgm:pt>
    <dgm:pt modelId="{819BF73E-492B-4E69-B86E-6348357E26C3}" type="pres">
      <dgm:prSet presAssocID="{E25DDCDC-53AD-4E55-A3D5-81800E0E7A59}" presName="text" presStyleLbl="fgAcc0" presStyleIdx="1" presStyleCnt="2">
        <dgm:presLayoutVars>
          <dgm:chPref val="3"/>
        </dgm:presLayoutVars>
      </dgm:prSet>
      <dgm:spPr/>
    </dgm:pt>
    <dgm:pt modelId="{C2DC6C95-82D8-48CA-8ABE-60D915309E32}" type="pres">
      <dgm:prSet presAssocID="{E25DDCDC-53AD-4E55-A3D5-81800E0E7A59}" presName="hierChild2" presStyleCnt="0"/>
      <dgm:spPr/>
    </dgm:pt>
  </dgm:ptLst>
  <dgm:cxnLst>
    <dgm:cxn modelId="{F7C09933-36DC-49D0-975E-CCCAEDE26A91}" type="presOf" srcId="{E25DDCDC-53AD-4E55-A3D5-81800E0E7A59}" destId="{819BF73E-492B-4E69-B86E-6348357E26C3}" srcOrd="0" destOrd="0" presId="urn:microsoft.com/office/officeart/2005/8/layout/hierarchy1"/>
    <dgm:cxn modelId="{33614174-643E-479B-B596-EAAC87B21D29}" type="presOf" srcId="{FF57D054-0C5D-440F-8674-20CF1A705649}" destId="{6E9FC1F9-CC45-43FA-AF16-B68FFDA489C2}" srcOrd="0" destOrd="0" presId="urn:microsoft.com/office/officeart/2005/8/layout/hierarchy1"/>
    <dgm:cxn modelId="{EEBA17AF-75E8-46EC-BFBC-1C990EEBBF5C}" type="presOf" srcId="{05370211-1808-4E8A-ACE0-70958A4824C9}" destId="{B77BF8E6-0F0B-4100-A130-3765305E6312}" srcOrd="0" destOrd="0" presId="urn:microsoft.com/office/officeart/2005/8/layout/hierarchy1"/>
    <dgm:cxn modelId="{468BDABC-CDCE-4F26-9460-E8194C52E78B}" srcId="{FF57D054-0C5D-440F-8674-20CF1A705649}" destId="{05370211-1808-4E8A-ACE0-70958A4824C9}" srcOrd="0" destOrd="0" parTransId="{874BDF51-0F11-4009-9737-FF28B9FF8A7C}" sibTransId="{431834A2-D8A1-4F0F-8D1B-EDB4C2AB1630}"/>
    <dgm:cxn modelId="{2105DBFC-007D-4299-97EC-37C5113F5EC6}" srcId="{FF57D054-0C5D-440F-8674-20CF1A705649}" destId="{E25DDCDC-53AD-4E55-A3D5-81800E0E7A59}" srcOrd="1" destOrd="0" parTransId="{AA18DDFD-1758-46CA-A11F-B58883454A72}" sibTransId="{8DE178E9-CC43-4E65-B486-6A692D1176ED}"/>
    <dgm:cxn modelId="{6CDD10EE-FB47-48D0-B2A5-4F6864C499AD}" type="presParOf" srcId="{6E9FC1F9-CC45-43FA-AF16-B68FFDA489C2}" destId="{23A9E438-53AF-431E-B017-624F8E2FBA8C}" srcOrd="0" destOrd="0" presId="urn:microsoft.com/office/officeart/2005/8/layout/hierarchy1"/>
    <dgm:cxn modelId="{58737ABE-1178-481D-A426-350CF63992C7}" type="presParOf" srcId="{23A9E438-53AF-431E-B017-624F8E2FBA8C}" destId="{0C7C6084-8A27-4E85-B2EB-DC4066C71B51}" srcOrd="0" destOrd="0" presId="urn:microsoft.com/office/officeart/2005/8/layout/hierarchy1"/>
    <dgm:cxn modelId="{2A2DC1EE-623C-4B0B-9932-5B7F409AD631}" type="presParOf" srcId="{0C7C6084-8A27-4E85-B2EB-DC4066C71B51}" destId="{BD548D13-2CD2-4AA3-9327-69DFC14B0ED8}" srcOrd="0" destOrd="0" presId="urn:microsoft.com/office/officeart/2005/8/layout/hierarchy1"/>
    <dgm:cxn modelId="{077E1189-3071-4D42-9141-A2324F7F665A}" type="presParOf" srcId="{0C7C6084-8A27-4E85-B2EB-DC4066C71B51}" destId="{B77BF8E6-0F0B-4100-A130-3765305E6312}" srcOrd="1" destOrd="0" presId="urn:microsoft.com/office/officeart/2005/8/layout/hierarchy1"/>
    <dgm:cxn modelId="{0200092A-FB9F-41B0-97BE-CC27CB058952}" type="presParOf" srcId="{23A9E438-53AF-431E-B017-624F8E2FBA8C}" destId="{8D1B85ED-BFB6-4398-B2B8-758EC3DC448F}" srcOrd="1" destOrd="0" presId="urn:microsoft.com/office/officeart/2005/8/layout/hierarchy1"/>
    <dgm:cxn modelId="{9BD1AA56-5050-4042-ADF6-3796B1BDEFE7}" type="presParOf" srcId="{6E9FC1F9-CC45-43FA-AF16-B68FFDA489C2}" destId="{FF9698F8-86DD-488F-9932-A7A17CFAA56C}" srcOrd="1" destOrd="0" presId="urn:microsoft.com/office/officeart/2005/8/layout/hierarchy1"/>
    <dgm:cxn modelId="{2A274C55-E7A2-4532-8FD0-3B422A4D2CCE}" type="presParOf" srcId="{FF9698F8-86DD-488F-9932-A7A17CFAA56C}" destId="{5F688637-4A64-48D1-B4A4-DE398EB09B86}" srcOrd="0" destOrd="0" presId="urn:microsoft.com/office/officeart/2005/8/layout/hierarchy1"/>
    <dgm:cxn modelId="{F8F1744B-D8EF-4CB4-ADBD-756BB6ECA7ED}" type="presParOf" srcId="{5F688637-4A64-48D1-B4A4-DE398EB09B86}" destId="{5D595E2C-10D7-4FFB-B1CA-4DC46A8C9A27}" srcOrd="0" destOrd="0" presId="urn:microsoft.com/office/officeart/2005/8/layout/hierarchy1"/>
    <dgm:cxn modelId="{E0AE6C5A-2D0E-4DB9-B24A-91C537417075}" type="presParOf" srcId="{5F688637-4A64-48D1-B4A4-DE398EB09B86}" destId="{819BF73E-492B-4E69-B86E-6348357E26C3}" srcOrd="1" destOrd="0" presId="urn:microsoft.com/office/officeart/2005/8/layout/hierarchy1"/>
    <dgm:cxn modelId="{43C2270F-3E28-46B7-9D7A-18BFBC8AAD9C}" type="presParOf" srcId="{FF9698F8-86DD-488F-9932-A7A17CFAA56C}" destId="{C2DC6C95-82D8-48CA-8ABE-60D915309E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5B34E-FC04-4EC5-9515-B6342C4C1B2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317D34-40C3-4A7C-9BB2-8AA64BE329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Visualize each platform’s top 3 highest average rated categories</a:t>
          </a:r>
        </a:p>
      </dgm:t>
    </dgm:pt>
    <dgm:pt modelId="{A89F7697-A742-4340-AE2D-2A9DBF8D4A82}" type="parTrans" cxnId="{91A52C47-9B9E-449D-99E7-8E7398957DB0}">
      <dgm:prSet/>
      <dgm:spPr/>
      <dgm:t>
        <a:bodyPr/>
        <a:lstStyle/>
        <a:p>
          <a:endParaRPr lang="en-US"/>
        </a:p>
      </dgm:t>
    </dgm:pt>
    <dgm:pt modelId="{ABFC056B-59B6-4552-BD70-2412FF3A3E59}" type="sibTrans" cxnId="{91A52C47-9B9E-449D-99E7-8E7398957DB0}">
      <dgm:prSet/>
      <dgm:spPr/>
      <dgm:t>
        <a:bodyPr/>
        <a:lstStyle/>
        <a:p>
          <a:endParaRPr lang="en-US"/>
        </a:p>
      </dgm:t>
    </dgm:pt>
    <dgm:pt modelId="{8B35D8D2-186A-4727-8DA2-3F505F7C78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Visualize how app ratings vary by year and genre</a:t>
          </a:r>
        </a:p>
      </dgm:t>
    </dgm:pt>
    <dgm:pt modelId="{5D4B0B3B-6E6A-4CB1-B01A-DD464C20273C}" type="parTrans" cxnId="{3CF18AF6-2690-4CF2-AE7D-C5861B4BB22A}">
      <dgm:prSet/>
      <dgm:spPr/>
      <dgm:t>
        <a:bodyPr/>
        <a:lstStyle/>
        <a:p>
          <a:endParaRPr lang="en-US"/>
        </a:p>
      </dgm:t>
    </dgm:pt>
    <dgm:pt modelId="{35F8ED52-2DB8-489E-A85B-72D3C45E13D1}" type="sibTrans" cxnId="{3CF18AF6-2690-4CF2-AE7D-C5861B4BB22A}">
      <dgm:prSet/>
      <dgm:spPr/>
      <dgm:t>
        <a:bodyPr/>
        <a:lstStyle/>
        <a:p>
          <a:endParaRPr lang="en-US"/>
        </a:p>
      </dgm:t>
    </dgm:pt>
    <dgm:pt modelId="{C8C8AED4-8DC7-4C2C-8049-ED0FF6F52A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Perform sentiment analyses on Google Play app reviews using Vader</a:t>
          </a:r>
        </a:p>
      </dgm:t>
    </dgm:pt>
    <dgm:pt modelId="{47F05CFA-00BA-45CC-8054-A82693FAAFF1}" type="parTrans" cxnId="{89C3A598-651B-421E-A6D3-0A46A6A0C292}">
      <dgm:prSet/>
      <dgm:spPr/>
      <dgm:t>
        <a:bodyPr/>
        <a:lstStyle/>
        <a:p>
          <a:endParaRPr lang="en-US"/>
        </a:p>
      </dgm:t>
    </dgm:pt>
    <dgm:pt modelId="{35A67711-5FB6-437F-B3E3-54905A819ED0}" type="sibTrans" cxnId="{89C3A598-651B-421E-A6D3-0A46A6A0C292}">
      <dgm:prSet/>
      <dgm:spPr/>
      <dgm:t>
        <a:bodyPr/>
        <a:lstStyle/>
        <a:p>
          <a:endParaRPr lang="en-US"/>
        </a:p>
      </dgm:t>
    </dgm:pt>
    <dgm:pt modelId="{9A0B6FF8-A02E-482E-9947-46727150009B}" type="pres">
      <dgm:prSet presAssocID="{4C35B34E-FC04-4EC5-9515-B6342C4C1B20}" presName="root" presStyleCnt="0">
        <dgm:presLayoutVars>
          <dgm:dir/>
          <dgm:resizeHandles val="exact"/>
        </dgm:presLayoutVars>
      </dgm:prSet>
      <dgm:spPr/>
    </dgm:pt>
    <dgm:pt modelId="{B24EA4F7-3A9D-454F-985B-9FF3F714883D}" type="pres">
      <dgm:prSet presAssocID="{05317D34-40C3-4A7C-9BB2-8AA64BE329C0}" presName="compNode" presStyleCnt="0"/>
      <dgm:spPr/>
    </dgm:pt>
    <dgm:pt modelId="{5161774D-83FE-48E2-8055-03CBBF7A9082}" type="pres">
      <dgm:prSet presAssocID="{05317D34-40C3-4A7C-9BB2-8AA64BE329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035C381B-E072-4ACD-A7FC-EFDC43DAC468}" type="pres">
      <dgm:prSet presAssocID="{05317D34-40C3-4A7C-9BB2-8AA64BE329C0}" presName="spaceRect" presStyleCnt="0"/>
      <dgm:spPr/>
    </dgm:pt>
    <dgm:pt modelId="{3064F9EB-E58B-4BFB-8536-F2E6A4E54B5D}" type="pres">
      <dgm:prSet presAssocID="{05317D34-40C3-4A7C-9BB2-8AA64BE329C0}" presName="textRect" presStyleLbl="revTx" presStyleIdx="0" presStyleCnt="3">
        <dgm:presLayoutVars>
          <dgm:chMax val="1"/>
          <dgm:chPref val="1"/>
        </dgm:presLayoutVars>
      </dgm:prSet>
      <dgm:spPr/>
    </dgm:pt>
    <dgm:pt modelId="{BBD56016-A3B2-430D-B626-F3BDDDE50F90}" type="pres">
      <dgm:prSet presAssocID="{ABFC056B-59B6-4552-BD70-2412FF3A3E59}" presName="sibTrans" presStyleCnt="0"/>
      <dgm:spPr/>
    </dgm:pt>
    <dgm:pt modelId="{E0EF5FED-CF2B-4740-83C8-9AA0FE03C927}" type="pres">
      <dgm:prSet presAssocID="{8B35D8D2-186A-4727-8DA2-3F505F7C7833}" presName="compNode" presStyleCnt="0"/>
      <dgm:spPr/>
    </dgm:pt>
    <dgm:pt modelId="{71AFA4C3-5A65-4BB4-852F-1022EFA45595}" type="pres">
      <dgm:prSet presAssocID="{8B35D8D2-186A-4727-8DA2-3F505F7C78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7DD06D72-7B53-4138-8B47-EA8A7B6ECB4F}" type="pres">
      <dgm:prSet presAssocID="{8B35D8D2-186A-4727-8DA2-3F505F7C7833}" presName="spaceRect" presStyleCnt="0"/>
      <dgm:spPr/>
    </dgm:pt>
    <dgm:pt modelId="{917603EC-FA85-44A5-8E1D-86BEB15D8335}" type="pres">
      <dgm:prSet presAssocID="{8B35D8D2-186A-4727-8DA2-3F505F7C7833}" presName="textRect" presStyleLbl="revTx" presStyleIdx="1" presStyleCnt="3">
        <dgm:presLayoutVars>
          <dgm:chMax val="1"/>
          <dgm:chPref val="1"/>
        </dgm:presLayoutVars>
      </dgm:prSet>
      <dgm:spPr/>
    </dgm:pt>
    <dgm:pt modelId="{1E6B9285-C5FC-489D-8070-4C2FE967BDF6}" type="pres">
      <dgm:prSet presAssocID="{35F8ED52-2DB8-489E-A85B-72D3C45E13D1}" presName="sibTrans" presStyleCnt="0"/>
      <dgm:spPr/>
    </dgm:pt>
    <dgm:pt modelId="{F42ACD7B-86E0-4689-8B67-D3D2D125D366}" type="pres">
      <dgm:prSet presAssocID="{C8C8AED4-8DC7-4C2C-8049-ED0FF6F52A29}" presName="compNode" presStyleCnt="0"/>
      <dgm:spPr/>
    </dgm:pt>
    <dgm:pt modelId="{141C2057-129C-4B32-BCE6-8A1C50D48EC4}" type="pres">
      <dgm:prSet presAssocID="{C8C8AED4-8DC7-4C2C-8049-ED0FF6F52A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3936A216-6EAF-4728-8998-4A990E2BB7F7}" type="pres">
      <dgm:prSet presAssocID="{C8C8AED4-8DC7-4C2C-8049-ED0FF6F52A29}" presName="spaceRect" presStyleCnt="0"/>
      <dgm:spPr/>
    </dgm:pt>
    <dgm:pt modelId="{DE8AF4EE-EE7E-4250-B079-FB4C90A790D7}" type="pres">
      <dgm:prSet presAssocID="{C8C8AED4-8DC7-4C2C-8049-ED0FF6F52A2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138E634-92F6-474D-939C-8082180D26E9}" type="presOf" srcId="{8B35D8D2-186A-4727-8DA2-3F505F7C7833}" destId="{917603EC-FA85-44A5-8E1D-86BEB15D8335}" srcOrd="0" destOrd="0" presId="urn:microsoft.com/office/officeart/2018/2/layout/IconLabelList"/>
    <dgm:cxn modelId="{42F79B61-3101-47D3-8CE5-D6648D11732B}" type="presOf" srcId="{05317D34-40C3-4A7C-9BB2-8AA64BE329C0}" destId="{3064F9EB-E58B-4BFB-8536-F2E6A4E54B5D}" srcOrd="0" destOrd="0" presId="urn:microsoft.com/office/officeart/2018/2/layout/IconLabelList"/>
    <dgm:cxn modelId="{91A52C47-9B9E-449D-99E7-8E7398957DB0}" srcId="{4C35B34E-FC04-4EC5-9515-B6342C4C1B20}" destId="{05317D34-40C3-4A7C-9BB2-8AA64BE329C0}" srcOrd="0" destOrd="0" parTransId="{A89F7697-A742-4340-AE2D-2A9DBF8D4A82}" sibTransId="{ABFC056B-59B6-4552-BD70-2412FF3A3E59}"/>
    <dgm:cxn modelId="{53223478-5554-415D-BA2B-8635F8BD8DFB}" type="presOf" srcId="{C8C8AED4-8DC7-4C2C-8049-ED0FF6F52A29}" destId="{DE8AF4EE-EE7E-4250-B079-FB4C90A790D7}" srcOrd="0" destOrd="0" presId="urn:microsoft.com/office/officeart/2018/2/layout/IconLabelList"/>
    <dgm:cxn modelId="{89C3A598-651B-421E-A6D3-0A46A6A0C292}" srcId="{4C35B34E-FC04-4EC5-9515-B6342C4C1B20}" destId="{C8C8AED4-8DC7-4C2C-8049-ED0FF6F52A29}" srcOrd="2" destOrd="0" parTransId="{47F05CFA-00BA-45CC-8054-A82693FAAFF1}" sibTransId="{35A67711-5FB6-437F-B3E3-54905A819ED0}"/>
    <dgm:cxn modelId="{78D19EE1-CDFE-477A-ACDB-E1EF8B0D8DD4}" type="presOf" srcId="{4C35B34E-FC04-4EC5-9515-B6342C4C1B20}" destId="{9A0B6FF8-A02E-482E-9947-46727150009B}" srcOrd="0" destOrd="0" presId="urn:microsoft.com/office/officeart/2018/2/layout/IconLabelList"/>
    <dgm:cxn modelId="{3CF18AF6-2690-4CF2-AE7D-C5861B4BB22A}" srcId="{4C35B34E-FC04-4EC5-9515-B6342C4C1B20}" destId="{8B35D8D2-186A-4727-8DA2-3F505F7C7833}" srcOrd="1" destOrd="0" parTransId="{5D4B0B3B-6E6A-4CB1-B01A-DD464C20273C}" sibTransId="{35F8ED52-2DB8-489E-A85B-72D3C45E13D1}"/>
    <dgm:cxn modelId="{25BF3C05-9CA4-4524-9E9D-309D4541219A}" type="presParOf" srcId="{9A0B6FF8-A02E-482E-9947-46727150009B}" destId="{B24EA4F7-3A9D-454F-985B-9FF3F714883D}" srcOrd="0" destOrd="0" presId="urn:microsoft.com/office/officeart/2018/2/layout/IconLabelList"/>
    <dgm:cxn modelId="{34E998FC-ED0D-48C4-9433-6B023646494F}" type="presParOf" srcId="{B24EA4F7-3A9D-454F-985B-9FF3F714883D}" destId="{5161774D-83FE-48E2-8055-03CBBF7A9082}" srcOrd="0" destOrd="0" presId="urn:microsoft.com/office/officeart/2018/2/layout/IconLabelList"/>
    <dgm:cxn modelId="{4D19781C-8F5F-43F5-AF5F-0ADE4447D783}" type="presParOf" srcId="{B24EA4F7-3A9D-454F-985B-9FF3F714883D}" destId="{035C381B-E072-4ACD-A7FC-EFDC43DAC468}" srcOrd="1" destOrd="0" presId="urn:microsoft.com/office/officeart/2018/2/layout/IconLabelList"/>
    <dgm:cxn modelId="{61FF4641-3723-467A-9B66-2270E8449666}" type="presParOf" srcId="{B24EA4F7-3A9D-454F-985B-9FF3F714883D}" destId="{3064F9EB-E58B-4BFB-8536-F2E6A4E54B5D}" srcOrd="2" destOrd="0" presId="urn:microsoft.com/office/officeart/2018/2/layout/IconLabelList"/>
    <dgm:cxn modelId="{F452A1C9-64D5-4E9E-9F70-F1FEF3FEF90B}" type="presParOf" srcId="{9A0B6FF8-A02E-482E-9947-46727150009B}" destId="{BBD56016-A3B2-430D-B626-F3BDDDE50F90}" srcOrd="1" destOrd="0" presId="urn:microsoft.com/office/officeart/2018/2/layout/IconLabelList"/>
    <dgm:cxn modelId="{CA216D1D-DBE7-4450-9919-6FBB585A18E1}" type="presParOf" srcId="{9A0B6FF8-A02E-482E-9947-46727150009B}" destId="{E0EF5FED-CF2B-4740-83C8-9AA0FE03C927}" srcOrd="2" destOrd="0" presId="urn:microsoft.com/office/officeart/2018/2/layout/IconLabelList"/>
    <dgm:cxn modelId="{FFA3BC2F-6143-4A38-819C-743FE5B53F10}" type="presParOf" srcId="{E0EF5FED-CF2B-4740-83C8-9AA0FE03C927}" destId="{71AFA4C3-5A65-4BB4-852F-1022EFA45595}" srcOrd="0" destOrd="0" presId="urn:microsoft.com/office/officeart/2018/2/layout/IconLabelList"/>
    <dgm:cxn modelId="{DFCA3786-2CD9-40C2-8D39-40B47B888FF2}" type="presParOf" srcId="{E0EF5FED-CF2B-4740-83C8-9AA0FE03C927}" destId="{7DD06D72-7B53-4138-8B47-EA8A7B6ECB4F}" srcOrd="1" destOrd="0" presId="urn:microsoft.com/office/officeart/2018/2/layout/IconLabelList"/>
    <dgm:cxn modelId="{5E039ABB-A86B-4C48-A3C8-6C013E5479B3}" type="presParOf" srcId="{E0EF5FED-CF2B-4740-83C8-9AA0FE03C927}" destId="{917603EC-FA85-44A5-8E1D-86BEB15D8335}" srcOrd="2" destOrd="0" presId="urn:microsoft.com/office/officeart/2018/2/layout/IconLabelList"/>
    <dgm:cxn modelId="{A02B740F-45B6-42B3-9304-CD740572159E}" type="presParOf" srcId="{9A0B6FF8-A02E-482E-9947-46727150009B}" destId="{1E6B9285-C5FC-489D-8070-4C2FE967BDF6}" srcOrd="3" destOrd="0" presId="urn:microsoft.com/office/officeart/2018/2/layout/IconLabelList"/>
    <dgm:cxn modelId="{1E09D72B-3417-481E-9938-B92BFCA5D4CB}" type="presParOf" srcId="{9A0B6FF8-A02E-482E-9947-46727150009B}" destId="{F42ACD7B-86E0-4689-8B67-D3D2D125D366}" srcOrd="4" destOrd="0" presId="urn:microsoft.com/office/officeart/2018/2/layout/IconLabelList"/>
    <dgm:cxn modelId="{A4A05220-C747-4B25-83C4-302C63E0CD2A}" type="presParOf" srcId="{F42ACD7B-86E0-4689-8B67-D3D2D125D366}" destId="{141C2057-129C-4B32-BCE6-8A1C50D48EC4}" srcOrd="0" destOrd="0" presId="urn:microsoft.com/office/officeart/2018/2/layout/IconLabelList"/>
    <dgm:cxn modelId="{6CED8CBE-03DC-47AE-9BF3-2D672F78E125}" type="presParOf" srcId="{F42ACD7B-86E0-4689-8B67-D3D2D125D366}" destId="{3936A216-6EAF-4728-8998-4A990E2BB7F7}" srcOrd="1" destOrd="0" presId="urn:microsoft.com/office/officeart/2018/2/layout/IconLabelList"/>
    <dgm:cxn modelId="{8A7840C1-0385-476C-9E70-B60F83E02381}" type="presParOf" srcId="{F42ACD7B-86E0-4689-8B67-D3D2D125D366}" destId="{DE8AF4EE-EE7E-4250-B079-FB4C90A790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3453B-E15A-4613-8064-8B9B5816CB0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4AD36-6F91-43DB-883A-7333E21247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Converting all letters to lowercase </a:t>
          </a:r>
        </a:p>
      </dgm:t>
    </dgm:pt>
    <dgm:pt modelId="{4489AC94-2113-49CA-8719-76307CF9EDA1}" type="parTrans" cxnId="{5FB59F03-1A50-4930-A43F-B6BC31639EAE}">
      <dgm:prSet/>
      <dgm:spPr/>
      <dgm:t>
        <a:bodyPr/>
        <a:lstStyle/>
        <a:p>
          <a:endParaRPr lang="en-US"/>
        </a:p>
      </dgm:t>
    </dgm:pt>
    <dgm:pt modelId="{9DC6584C-8701-4014-8F8B-D7106F7ACE75}" type="sibTrans" cxnId="{5FB59F03-1A50-4930-A43F-B6BC31639EAE}">
      <dgm:prSet/>
      <dgm:spPr/>
      <dgm:t>
        <a:bodyPr/>
        <a:lstStyle/>
        <a:p>
          <a:endParaRPr lang="en-US"/>
        </a:p>
      </dgm:t>
    </dgm:pt>
    <dgm:pt modelId="{DCC08495-D29C-4898-BC76-74E20F40CF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Removing and replacing symbols</a:t>
          </a:r>
        </a:p>
      </dgm:t>
    </dgm:pt>
    <dgm:pt modelId="{C271F67B-2B14-4F74-9098-326A744BB194}" type="parTrans" cxnId="{77F26012-048F-4E27-94C8-EDC469BDFBEB}">
      <dgm:prSet/>
      <dgm:spPr/>
      <dgm:t>
        <a:bodyPr/>
        <a:lstStyle/>
        <a:p>
          <a:endParaRPr lang="en-US"/>
        </a:p>
      </dgm:t>
    </dgm:pt>
    <dgm:pt modelId="{D3DCA976-A22F-45CD-B939-254F62B45F10}" type="sibTrans" cxnId="{77F26012-048F-4E27-94C8-EDC469BDFBEB}">
      <dgm:prSet/>
      <dgm:spPr/>
      <dgm:t>
        <a:bodyPr/>
        <a:lstStyle/>
        <a:p>
          <a:endParaRPr lang="en-US"/>
        </a:p>
      </dgm:t>
    </dgm:pt>
    <dgm:pt modelId="{0B705CDC-015B-4A05-8FF3-3D38AF4AEE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“&amp;”  to  “and” </a:t>
          </a:r>
        </a:p>
      </dgm:t>
    </dgm:pt>
    <dgm:pt modelId="{12EDCEB7-D291-4375-A4DC-F929F485FF6C}" type="parTrans" cxnId="{E1B92B91-CA2D-44ED-96CE-43D9F6D48C62}">
      <dgm:prSet/>
      <dgm:spPr/>
      <dgm:t>
        <a:bodyPr/>
        <a:lstStyle/>
        <a:p>
          <a:endParaRPr lang="en-US"/>
        </a:p>
      </dgm:t>
    </dgm:pt>
    <dgm:pt modelId="{3ADFDF65-DBA2-439F-93A0-7ED0BF34037D}" type="sibTrans" cxnId="{E1B92B91-CA2D-44ED-96CE-43D9F6D48C62}">
      <dgm:prSet/>
      <dgm:spPr/>
      <dgm:t>
        <a:bodyPr/>
        <a:lstStyle/>
        <a:p>
          <a:endParaRPr lang="en-US"/>
        </a:p>
      </dgm:t>
    </dgm:pt>
    <dgm:pt modelId="{A1D1214D-DB6B-40D3-BE30-AD15AADEC5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“_”  to  “*space*”</a:t>
          </a:r>
        </a:p>
      </dgm:t>
    </dgm:pt>
    <dgm:pt modelId="{3DBA0543-90D4-4609-A79C-E09ABDC3D021}" type="parTrans" cxnId="{FDDC7A71-7CDE-439D-9336-45E772C99916}">
      <dgm:prSet/>
      <dgm:spPr/>
      <dgm:t>
        <a:bodyPr/>
        <a:lstStyle/>
        <a:p>
          <a:endParaRPr lang="en-US"/>
        </a:p>
      </dgm:t>
    </dgm:pt>
    <dgm:pt modelId="{F44D85C7-660F-4D83-AFA1-8BE355B864D8}" type="sibTrans" cxnId="{FDDC7A71-7CDE-439D-9336-45E772C99916}">
      <dgm:prSet/>
      <dgm:spPr/>
      <dgm:t>
        <a:bodyPr/>
        <a:lstStyle/>
        <a:p>
          <a:endParaRPr lang="en-US"/>
        </a:p>
      </dgm:t>
    </dgm:pt>
    <dgm:pt modelId="{127F6DC7-848A-4A4A-B89A-E70C4EEC5D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Harmonize Category variables by creating a category map</a:t>
          </a:r>
        </a:p>
      </dgm:t>
    </dgm:pt>
    <dgm:pt modelId="{C1A95BE4-ECD0-4B97-A898-62DDD8A68CDE}" type="parTrans" cxnId="{3D0DDE16-BA65-46C0-B2D2-244A6DA6A047}">
      <dgm:prSet/>
      <dgm:spPr/>
      <dgm:t>
        <a:bodyPr/>
        <a:lstStyle/>
        <a:p>
          <a:endParaRPr lang="en-US"/>
        </a:p>
      </dgm:t>
    </dgm:pt>
    <dgm:pt modelId="{12E994C9-B2C5-4642-ABF9-C4AAC53147FD}" type="sibTrans" cxnId="{3D0DDE16-BA65-46C0-B2D2-244A6DA6A047}">
      <dgm:prSet/>
      <dgm:spPr/>
      <dgm:t>
        <a:bodyPr/>
        <a:lstStyle/>
        <a:p>
          <a:endParaRPr lang="en-US"/>
        </a:p>
      </dgm:t>
    </dgm:pt>
    <dgm:pt modelId="{0802E93C-5F67-4D8A-B108-A0D8719DB1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"games" = "game",  "books and reference" = "book",  "graphics and design”= "art and design”</a:t>
          </a:r>
        </a:p>
      </dgm:t>
    </dgm:pt>
    <dgm:pt modelId="{371EFE66-A845-46FC-9DFB-46EA5FE72E81}" type="parTrans" cxnId="{0766FD0E-3F78-43FF-945D-CB273D039605}">
      <dgm:prSet/>
      <dgm:spPr/>
      <dgm:t>
        <a:bodyPr/>
        <a:lstStyle/>
        <a:p>
          <a:endParaRPr lang="en-US"/>
        </a:p>
      </dgm:t>
    </dgm:pt>
    <dgm:pt modelId="{F3D6681F-BE37-434A-BFF8-0C6B1CC2C0F1}" type="sibTrans" cxnId="{0766FD0E-3F78-43FF-945D-CB273D039605}">
      <dgm:prSet/>
      <dgm:spPr/>
      <dgm:t>
        <a:bodyPr/>
        <a:lstStyle/>
        <a:p>
          <a:endParaRPr lang="en-US"/>
        </a:p>
      </dgm:t>
    </dgm:pt>
    <dgm:pt modelId="{B02F8B85-CB28-44C7-A82C-0878431EB4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Google dataset had 33 categories while Apple dataset had 26</a:t>
          </a:r>
        </a:p>
      </dgm:t>
    </dgm:pt>
    <dgm:pt modelId="{E3DA4689-8830-4E01-A9D9-CCEBADA6A9D2}" type="parTrans" cxnId="{7F86C472-604C-40B7-AAE0-8FDEEE471B0F}">
      <dgm:prSet/>
      <dgm:spPr/>
      <dgm:t>
        <a:bodyPr/>
        <a:lstStyle/>
        <a:p>
          <a:endParaRPr lang="en-US"/>
        </a:p>
      </dgm:t>
    </dgm:pt>
    <dgm:pt modelId="{3B2E88BE-2E4C-4E68-BE84-9858DA81D3A9}" type="sibTrans" cxnId="{7F86C472-604C-40B7-AAE0-8FDEEE471B0F}">
      <dgm:prSet/>
      <dgm:spPr/>
      <dgm:t>
        <a:bodyPr/>
        <a:lstStyle/>
        <a:p>
          <a:endParaRPr lang="en-US"/>
        </a:p>
      </dgm:t>
    </dgm:pt>
    <dgm:pt modelId="{9FDDD073-5499-4A73-9423-B671E481D8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/>
              </a:solidFill>
            </a:rPr>
            <a:t>20 Comparable categories</a:t>
          </a:r>
        </a:p>
      </dgm:t>
    </dgm:pt>
    <dgm:pt modelId="{B482062E-BA38-4434-8637-8A71F5E639CD}" type="parTrans" cxnId="{50E065F6-1FA8-44B3-B830-6203497B7B0E}">
      <dgm:prSet/>
      <dgm:spPr/>
      <dgm:t>
        <a:bodyPr/>
        <a:lstStyle/>
        <a:p>
          <a:endParaRPr lang="en-US"/>
        </a:p>
      </dgm:t>
    </dgm:pt>
    <dgm:pt modelId="{B596ED87-6F1E-46E3-B830-A747FA446529}" type="sibTrans" cxnId="{50E065F6-1FA8-44B3-B830-6203497B7B0E}">
      <dgm:prSet/>
      <dgm:spPr/>
      <dgm:t>
        <a:bodyPr/>
        <a:lstStyle/>
        <a:p>
          <a:endParaRPr lang="en-US"/>
        </a:p>
      </dgm:t>
    </dgm:pt>
    <dgm:pt modelId="{7A4DA169-8E95-44CB-9653-659973B5CE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“EDUCATION” to “education”</a:t>
          </a:r>
        </a:p>
      </dgm:t>
    </dgm:pt>
    <dgm:pt modelId="{D411B548-95E7-4C38-BC70-C70E1040EC72}" type="parTrans" cxnId="{B0D07866-9F29-476A-83CA-1AD1AEE5EFE8}">
      <dgm:prSet/>
      <dgm:spPr/>
      <dgm:t>
        <a:bodyPr/>
        <a:lstStyle/>
        <a:p>
          <a:endParaRPr lang="en-US"/>
        </a:p>
      </dgm:t>
    </dgm:pt>
    <dgm:pt modelId="{EAC200CD-68A6-461D-A7B1-D0810B73F560}" type="sibTrans" cxnId="{B0D07866-9F29-476A-83CA-1AD1AEE5EFE8}">
      <dgm:prSet/>
      <dgm:spPr/>
      <dgm:t>
        <a:bodyPr/>
        <a:lstStyle/>
        <a:p>
          <a:endParaRPr lang="en-US"/>
        </a:p>
      </dgm:t>
    </dgm:pt>
    <dgm:pt modelId="{AA0578DD-6FB8-4BEF-9BD0-C34F42BE6EFE}" type="pres">
      <dgm:prSet presAssocID="{0D93453B-E15A-4613-8064-8B9B5816CB08}" presName="root" presStyleCnt="0">
        <dgm:presLayoutVars>
          <dgm:dir/>
          <dgm:resizeHandles val="exact"/>
        </dgm:presLayoutVars>
      </dgm:prSet>
      <dgm:spPr/>
    </dgm:pt>
    <dgm:pt modelId="{A3D1AC0F-D7A0-4488-AD86-86E7827E73B1}" type="pres">
      <dgm:prSet presAssocID="{0CE4AD36-6F91-43DB-883A-7333E21247B6}" presName="compNode" presStyleCnt="0"/>
      <dgm:spPr/>
    </dgm:pt>
    <dgm:pt modelId="{1E6E9AF6-AFA2-482C-A3E5-7243E9BC0DBA}" type="pres">
      <dgm:prSet presAssocID="{0CE4AD36-6F91-43DB-883A-7333E21247B6}" presName="bgRect" presStyleLbl="bgShp" presStyleIdx="0" presStyleCnt="4"/>
      <dgm:spPr/>
    </dgm:pt>
    <dgm:pt modelId="{D1665673-D924-40CB-A603-8856B72D75FE}" type="pres">
      <dgm:prSet presAssocID="{0CE4AD36-6F91-43DB-883A-7333E21247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Tm"/>
        </a:ext>
      </dgm:extLst>
    </dgm:pt>
    <dgm:pt modelId="{484502B4-1257-45C9-B6E3-1F8DCE9ADB40}" type="pres">
      <dgm:prSet presAssocID="{0CE4AD36-6F91-43DB-883A-7333E21247B6}" presName="spaceRect" presStyleCnt="0"/>
      <dgm:spPr/>
    </dgm:pt>
    <dgm:pt modelId="{244C75AC-915B-4DDC-BF0A-E25050C9483D}" type="pres">
      <dgm:prSet presAssocID="{0CE4AD36-6F91-43DB-883A-7333E21247B6}" presName="parTx" presStyleLbl="revTx" presStyleIdx="0" presStyleCnt="8">
        <dgm:presLayoutVars>
          <dgm:chMax val="0"/>
          <dgm:chPref val="0"/>
        </dgm:presLayoutVars>
      </dgm:prSet>
      <dgm:spPr/>
    </dgm:pt>
    <dgm:pt modelId="{A5A9DF0C-971F-4731-AC6B-55252CF1D63B}" type="pres">
      <dgm:prSet presAssocID="{0CE4AD36-6F91-43DB-883A-7333E21247B6}" presName="desTx" presStyleLbl="revTx" presStyleIdx="1" presStyleCnt="8">
        <dgm:presLayoutVars/>
      </dgm:prSet>
      <dgm:spPr/>
    </dgm:pt>
    <dgm:pt modelId="{D162BCF9-D03B-4A12-A75B-51C6980DE7A3}" type="pres">
      <dgm:prSet presAssocID="{9DC6584C-8701-4014-8F8B-D7106F7ACE75}" presName="sibTrans" presStyleCnt="0"/>
      <dgm:spPr/>
    </dgm:pt>
    <dgm:pt modelId="{53F6F7F2-479A-4545-9B43-82F86C5B2ACF}" type="pres">
      <dgm:prSet presAssocID="{DCC08495-D29C-4898-BC76-74E20F40CFC7}" presName="compNode" presStyleCnt="0"/>
      <dgm:spPr/>
    </dgm:pt>
    <dgm:pt modelId="{5F4BB258-99C5-47D3-AC41-1A5A8B6E84D7}" type="pres">
      <dgm:prSet presAssocID="{DCC08495-D29C-4898-BC76-74E20F40CFC7}" presName="bgRect" presStyleLbl="bgShp" presStyleIdx="1" presStyleCnt="4"/>
      <dgm:spPr/>
    </dgm:pt>
    <dgm:pt modelId="{9E1BD429-620E-4C7C-A6F7-07392552D663}" type="pres">
      <dgm:prSet presAssocID="{DCC08495-D29C-4898-BC76-74E20F40CF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B765CB55-5B80-4853-BA17-9C45E153034E}" type="pres">
      <dgm:prSet presAssocID="{DCC08495-D29C-4898-BC76-74E20F40CFC7}" presName="spaceRect" presStyleCnt="0"/>
      <dgm:spPr/>
    </dgm:pt>
    <dgm:pt modelId="{99B90F6C-BCF9-4F5C-AECC-E1D6E278D566}" type="pres">
      <dgm:prSet presAssocID="{DCC08495-D29C-4898-BC76-74E20F40CFC7}" presName="parTx" presStyleLbl="revTx" presStyleIdx="2" presStyleCnt="8">
        <dgm:presLayoutVars>
          <dgm:chMax val="0"/>
          <dgm:chPref val="0"/>
        </dgm:presLayoutVars>
      </dgm:prSet>
      <dgm:spPr/>
    </dgm:pt>
    <dgm:pt modelId="{4ACD09DD-F9F2-4EC6-AFDF-9380596E01E2}" type="pres">
      <dgm:prSet presAssocID="{DCC08495-D29C-4898-BC76-74E20F40CFC7}" presName="desTx" presStyleLbl="revTx" presStyleIdx="3" presStyleCnt="8" custScaleX="108337">
        <dgm:presLayoutVars/>
      </dgm:prSet>
      <dgm:spPr/>
    </dgm:pt>
    <dgm:pt modelId="{D5C5572A-54F1-46E3-A501-80608BB1ED90}" type="pres">
      <dgm:prSet presAssocID="{D3DCA976-A22F-45CD-B939-254F62B45F10}" presName="sibTrans" presStyleCnt="0"/>
      <dgm:spPr/>
    </dgm:pt>
    <dgm:pt modelId="{32160741-1834-4AED-9A13-3D8294957A3B}" type="pres">
      <dgm:prSet presAssocID="{127F6DC7-848A-4A4A-B89A-E70C4EEC5D4F}" presName="compNode" presStyleCnt="0"/>
      <dgm:spPr/>
    </dgm:pt>
    <dgm:pt modelId="{77EE6946-F6B3-4C16-A6CE-BC89A9C200C3}" type="pres">
      <dgm:prSet presAssocID="{127F6DC7-848A-4A4A-B89A-E70C4EEC5D4F}" presName="bgRect" presStyleLbl="bgShp" presStyleIdx="2" presStyleCnt="4"/>
      <dgm:spPr/>
    </dgm:pt>
    <dgm:pt modelId="{FCA521BD-3A38-46E2-BD68-39F6F5302C96}" type="pres">
      <dgm:prSet presAssocID="{127F6DC7-848A-4A4A-B89A-E70C4EEC5D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06EC3CE2-979B-48AF-A39D-8933022C6587}" type="pres">
      <dgm:prSet presAssocID="{127F6DC7-848A-4A4A-B89A-E70C4EEC5D4F}" presName="spaceRect" presStyleCnt="0"/>
      <dgm:spPr/>
    </dgm:pt>
    <dgm:pt modelId="{E021A3C0-E4AF-4AA7-BD7A-E65A10FE4F71}" type="pres">
      <dgm:prSet presAssocID="{127F6DC7-848A-4A4A-B89A-E70C4EEC5D4F}" presName="parTx" presStyleLbl="revTx" presStyleIdx="4" presStyleCnt="8">
        <dgm:presLayoutVars>
          <dgm:chMax val="0"/>
          <dgm:chPref val="0"/>
        </dgm:presLayoutVars>
      </dgm:prSet>
      <dgm:spPr/>
    </dgm:pt>
    <dgm:pt modelId="{85847FF2-DAC1-4473-AC7C-EE619E421079}" type="pres">
      <dgm:prSet presAssocID="{127F6DC7-848A-4A4A-B89A-E70C4EEC5D4F}" presName="desTx" presStyleLbl="revTx" presStyleIdx="5" presStyleCnt="8" custScaleX="111935">
        <dgm:presLayoutVars/>
      </dgm:prSet>
      <dgm:spPr/>
    </dgm:pt>
    <dgm:pt modelId="{047C313E-CB51-47E9-9AA3-3BFFA5F74246}" type="pres">
      <dgm:prSet presAssocID="{12E994C9-B2C5-4642-ABF9-C4AAC53147FD}" presName="sibTrans" presStyleCnt="0"/>
      <dgm:spPr/>
    </dgm:pt>
    <dgm:pt modelId="{21A6FF55-5C89-403F-BD07-FFFF74889CC6}" type="pres">
      <dgm:prSet presAssocID="{B02F8B85-CB28-44C7-A82C-0878431EB4E5}" presName="compNode" presStyleCnt="0"/>
      <dgm:spPr/>
    </dgm:pt>
    <dgm:pt modelId="{F3B81C38-C93C-48F1-B2A9-3CD3CC15E1E9}" type="pres">
      <dgm:prSet presAssocID="{B02F8B85-CB28-44C7-A82C-0878431EB4E5}" presName="bgRect" presStyleLbl="bgShp" presStyleIdx="3" presStyleCnt="4"/>
      <dgm:spPr/>
    </dgm:pt>
    <dgm:pt modelId="{CEEEEE8F-D222-4A9A-90EA-57C3BA17E8FE}" type="pres">
      <dgm:prSet presAssocID="{B02F8B85-CB28-44C7-A82C-0878431EB4E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CA1FA1-194B-414D-B994-BC203424C7EE}" type="pres">
      <dgm:prSet presAssocID="{B02F8B85-CB28-44C7-A82C-0878431EB4E5}" presName="spaceRect" presStyleCnt="0"/>
      <dgm:spPr/>
    </dgm:pt>
    <dgm:pt modelId="{E57F7C87-2C2E-4C63-A08C-839FA918B5E2}" type="pres">
      <dgm:prSet presAssocID="{B02F8B85-CB28-44C7-A82C-0878431EB4E5}" presName="parTx" presStyleLbl="revTx" presStyleIdx="6" presStyleCnt="8">
        <dgm:presLayoutVars>
          <dgm:chMax val="0"/>
          <dgm:chPref val="0"/>
        </dgm:presLayoutVars>
      </dgm:prSet>
      <dgm:spPr/>
    </dgm:pt>
    <dgm:pt modelId="{FC573C0B-610C-48B0-843D-7C03DAE73EF3}" type="pres">
      <dgm:prSet presAssocID="{B02F8B85-CB28-44C7-A82C-0878431EB4E5}" presName="desTx" presStyleLbl="revTx" presStyleIdx="7" presStyleCnt="8" custScaleX="111746">
        <dgm:presLayoutVars/>
      </dgm:prSet>
      <dgm:spPr/>
    </dgm:pt>
  </dgm:ptLst>
  <dgm:cxnLst>
    <dgm:cxn modelId="{33E50700-14B5-4FDE-A109-3486088F665D}" type="presOf" srcId="{A1D1214D-DB6B-40D3-BE30-AD15AADEC5C6}" destId="{4ACD09DD-F9F2-4EC6-AFDF-9380596E01E2}" srcOrd="0" destOrd="1" presId="urn:microsoft.com/office/officeart/2018/2/layout/IconVerticalSolidList"/>
    <dgm:cxn modelId="{5FB59F03-1A50-4930-A43F-B6BC31639EAE}" srcId="{0D93453B-E15A-4613-8064-8B9B5816CB08}" destId="{0CE4AD36-6F91-43DB-883A-7333E21247B6}" srcOrd="0" destOrd="0" parTransId="{4489AC94-2113-49CA-8719-76307CF9EDA1}" sibTransId="{9DC6584C-8701-4014-8F8B-D7106F7ACE75}"/>
    <dgm:cxn modelId="{0766FD0E-3F78-43FF-945D-CB273D039605}" srcId="{127F6DC7-848A-4A4A-B89A-E70C4EEC5D4F}" destId="{0802E93C-5F67-4D8A-B108-A0D8719DB145}" srcOrd="0" destOrd="0" parTransId="{371EFE66-A845-46FC-9DFB-46EA5FE72E81}" sibTransId="{F3D6681F-BE37-434A-BFF8-0C6B1CC2C0F1}"/>
    <dgm:cxn modelId="{C6A47611-72AD-4477-9F35-F74939290A46}" type="presOf" srcId="{0D93453B-E15A-4613-8064-8B9B5816CB08}" destId="{AA0578DD-6FB8-4BEF-9BD0-C34F42BE6EFE}" srcOrd="0" destOrd="0" presId="urn:microsoft.com/office/officeart/2018/2/layout/IconVerticalSolidList"/>
    <dgm:cxn modelId="{77F26012-048F-4E27-94C8-EDC469BDFBEB}" srcId="{0D93453B-E15A-4613-8064-8B9B5816CB08}" destId="{DCC08495-D29C-4898-BC76-74E20F40CFC7}" srcOrd="1" destOrd="0" parTransId="{C271F67B-2B14-4F74-9098-326A744BB194}" sibTransId="{D3DCA976-A22F-45CD-B939-254F62B45F10}"/>
    <dgm:cxn modelId="{C488EF12-B270-4D36-9BFE-43E68D3CB7E9}" type="presOf" srcId="{0CE4AD36-6F91-43DB-883A-7333E21247B6}" destId="{244C75AC-915B-4DDC-BF0A-E25050C9483D}" srcOrd="0" destOrd="0" presId="urn:microsoft.com/office/officeart/2018/2/layout/IconVerticalSolidList"/>
    <dgm:cxn modelId="{3D0DDE16-BA65-46C0-B2D2-244A6DA6A047}" srcId="{0D93453B-E15A-4613-8064-8B9B5816CB08}" destId="{127F6DC7-848A-4A4A-B89A-E70C4EEC5D4F}" srcOrd="2" destOrd="0" parTransId="{C1A95BE4-ECD0-4B97-A898-62DDD8A68CDE}" sibTransId="{12E994C9-B2C5-4642-ABF9-C4AAC53147FD}"/>
    <dgm:cxn modelId="{7D97C61B-1512-454B-887A-DE62ECA8F054}" type="presOf" srcId="{7A4DA169-8E95-44CB-9653-659973B5CED2}" destId="{A5A9DF0C-971F-4731-AC6B-55252CF1D63B}" srcOrd="0" destOrd="0" presId="urn:microsoft.com/office/officeart/2018/2/layout/IconVerticalSolidList"/>
    <dgm:cxn modelId="{B0D07866-9F29-476A-83CA-1AD1AEE5EFE8}" srcId="{0CE4AD36-6F91-43DB-883A-7333E21247B6}" destId="{7A4DA169-8E95-44CB-9653-659973B5CED2}" srcOrd="0" destOrd="0" parTransId="{D411B548-95E7-4C38-BC70-C70E1040EC72}" sibTransId="{EAC200CD-68A6-461D-A7B1-D0810B73F560}"/>
    <dgm:cxn modelId="{5C1AF147-822B-4CB6-B305-5A3B324FE4C2}" type="presOf" srcId="{9FDDD073-5499-4A73-9423-B671E481D845}" destId="{FC573C0B-610C-48B0-843D-7C03DAE73EF3}" srcOrd="0" destOrd="0" presId="urn:microsoft.com/office/officeart/2018/2/layout/IconVerticalSolidList"/>
    <dgm:cxn modelId="{FDDC7A71-7CDE-439D-9336-45E772C99916}" srcId="{DCC08495-D29C-4898-BC76-74E20F40CFC7}" destId="{A1D1214D-DB6B-40D3-BE30-AD15AADEC5C6}" srcOrd="1" destOrd="0" parTransId="{3DBA0543-90D4-4609-A79C-E09ABDC3D021}" sibTransId="{F44D85C7-660F-4D83-AFA1-8BE355B864D8}"/>
    <dgm:cxn modelId="{7F86C472-604C-40B7-AAE0-8FDEEE471B0F}" srcId="{0D93453B-E15A-4613-8064-8B9B5816CB08}" destId="{B02F8B85-CB28-44C7-A82C-0878431EB4E5}" srcOrd="3" destOrd="0" parTransId="{E3DA4689-8830-4E01-A9D9-CCEBADA6A9D2}" sibTransId="{3B2E88BE-2E4C-4E68-BE84-9858DA81D3A9}"/>
    <dgm:cxn modelId="{2EAA668E-644A-4B63-8497-D02E31E12E36}" type="presOf" srcId="{127F6DC7-848A-4A4A-B89A-E70C4EEC5D4F}" destId="{E021A3C0-E4AF-4AA7-BD7A-E65A10FE4F71}" srcOrd="0" destOrd="0" presId="urn:microsoft.com/office/officeart/2018/2/layout/IconVerticalSolidList"/>
    <dgm:cxn modelId="{E1B92B91-CA2D-44ED-96CE-43D9F6D48C62}" srcId="{DCC08495-D29C-4898-BC76-74E20F40CFC7}" destId="{0B705CDC-015B-4A05-8FF3-3D38AF4AEEA7}" srcOrd="0" destOrd="0" parTransId="{12EDCEB7-D291-4375-A4DC-F929F485FF6C}" sibTransId="{3ADFDF65-DBA2-439F-93A0-7ED0BF34037D}"/>
    <dgm:cxn modelId="{C151CCA6-A8C9-4043-96AD-5A199A5D640F}" type="presOf" srcId="{B02F8B85-CB28-44C7-A82C-0878431EB4E5}" destId="{E57F7C87-2C2E-4C63-A08C-839FA918B5E2}" srcOrd="0" destOrd="0" presId="urn:microsoft.com/office/officeart/2018/2/layout/IconVerticalSolidList"/>
    <dgm:cxn modelId="{69700FC7-517A-474C-B814-793C2F18F2FC}" type="presOf" srcId="{0B705CDC-015B-4A05-8FF3-3D38AF4AEEA7}" destId="{4ACD09DD-F9F2-4EC6-AFDF-9380596E01E2}" srcOrd="0" destOrd="0" presId="urn:microsoft.com/office/officeart/2018/2/layout/IconVerticalSolidList"/>
    <dgm:cxn modelId="{14DB56DE-A8A0-4255-B880-EF5DE3EA74A3}" type="presOf" srcId="{0802E93C-5F67-4D8A-B108-A0D8719DB145}" destId="{85847FF2-DAC1-4473-AC7C-EE619E421079}" srcOrd="0" destOrd="0" presId="urn:microsoft.com/office/officeart/2018/2/layout/IconVerticalSolidList"/>
    <dgm:cxn modelId="{5CDBCCE4-B6C3-4229-8EBD-9A59EE11142E}" type="presOf" srcId="{DCC08495-D29C-4898-BC76-74E20F40CFC7}" destId="{99B90F6C-BCF9-4F5C-AECC-E1D6E278D566}" srcOrd="0" destOrd="0" presId="urn:microsoft.com/office/officeart/2018/2/layout/IconVerticalSolidList"/>
    <dgm:cxn modelId="{50E065F6-1FA8-44B3-B830-6203497B7B0E}" srcId="{B02F8B85-CB28-44C7-A82C-0878431EB4E5}" destId="{9FDDD073-5499-4A73-9423-B671E481D845}" srcOrd="0" destOrd="0" parTransId="{B482062E-BA38-4434-8637-8A71F5E639CD}" sibTransId="{B596ED87-6F1E-46E3-B830-A747FA446529}"/>
    <dgm:cxn modelId="{36D71626-D7DD-47F7-97AA-23723E8395B1}" type="presParOf" srcId="{AA0578DD-6FB8-4BEF-9BD0-C34F42BE6EFE}" destId="{A3D1AC0F-D7A0-4488-AD86-86E7827E73B1}" srcOrd="0" destOrd="0" presId="urn:microsoft.com/office/officeart/2018/2/layout/IconVerticalSolidList"/>
    <dgm:cxn modelId="{1B06511A-BF12-408C-9347-871E0C3F2C42}" type="presParOf" srcId="{A3D1AC0F-D7A0-4488-AD86-86E7827E73B1}" destId="{1E6E9AF6-AFA2-482C-A3E5-7243E9BC0DBA}" srcOrd="0" destOrd="0" presId="urn:microsoft.com/office/officeart/2018/2/layout/IconVerticalSolidList"/>
    <dgm:cxn modelId="{561AFB1B-206F-412E-B157-BCA055E349A4}" type="presParOf" srcId="{A3D1AC0F-D7A0-4488-AD86-86E7827E73B1}" destId="{D1665673-D924-40CB-A603-8856B72D75FE}" srcOrd="1" destOrd="0" presId="urn:microsoft.com/office/officeart/2018/2/layout/IconVerticalSolidList"/>
    <dgm:cxn modelId="{97FB3AB2-9037-4666-8EE6-7DB86F7E132C}" type="presParOf" srcId="{A3D1AC0F-D7A0-4488-AD86-86E7827E73B1}" destId="{484502B4-1257-45C9-B6E3-1F8DCE9ADB40}" srcOrd="2" destOrd="0" presId="urn:microsoft.com/office/officeart/2018/2/layout/IconVerticalSolidList"/>
    <dgm:cxn modelId="{E89008D2-5CFD-4623-81B1-E3575CE09432}" type="presParOf" srcId="{A3D1AC0F-D7A0-4488-AD86-86E7827E73B1}" destId="{244C75AC-915B-4DDC-BF0A-E25050C9483D}" srcOrd="3" destOrd="0" presId="urn:microsoft.com/office/officeart/2018/2/layout/IconVerticalSolidList"/>
    <dgm:cxn modelId="{E5B9A3F7-C7BB-43CF-8546-DC17A76CAED8}" type="presParOf" srcId="{A3D1AC0F-D7A0-4488-AD86-86E7827E73B1}" destId="{A5A9DF0C-971F-4731-AC6B-55252CF1D63B}" srcOrd="4" destOrd="0" presId="urn:microsoft.com/office/officeart/2018/2/layout/IconVerticalSolidList"/>
    <dgm:cxn modelId="{A33D91CE-1D61-4010-A4E2-DBCC69363D43}" type="presParOf" srcId="{AA0578DD-6FB8-4BEF-9BD0-C34F42BE6EFE}" destId="{D162BCF9-D03B-4A12-A75B-51C6980DE7A3}" srcOrd="1" destOrd="0" presId="urn:microsoft.com/office/officeart/2018/2/layout/IconVerticalSolidList"/>
    <dgm:cxn modelId="{71445813-E88F-4E4C-9EFA-3ADC3FD52307}" type="presParOf" srcId="{AA0578DD-6FB8-4BEF-9BD0-C34F42BE6EFE}" destId="{53F6F7F2-479A-4545-9B43-82F86C5B2ACF}" srcOrd="2" destOrd="0" presId="urn:microsoft.com/office/officeart/2018/2/layout/IconVerticalSolidList"/>
    <dgm:cxn modelId="{FE63E80F-DE9B-464E-9AB4-0351B8B72091}" type="presParOf" srcId="{53F6F7F2-479A-4545-9B43-82F86C5B2ACF}" destId="{5F4BB258-99C5-47D3-AC41-1A5A8B6E84D7}" srcOrd="0" destOrd="0" presId="urn:microsoft.com/office/officeart/2018/2/layout/IconVerticalSolidList"/>
    <dgm:cxn modelId="{4D2891BF-1430-496F-800D-70F454C6A9A6}" type="presParOf" srcId="{53F6F7F2-479A-4545-9B43-82F86C5B2ACF}" destId="{9E1BD429-620E-4C7C-A6F7-07392552D663}" srcOrd="1" destOrd="0" presId="urn:microsoft.com/office/officeart/2018/2/layout/IconVerticalSolidList"/>
    <dgm:cxn modelId="{CC1592A3-CD89-4712-9162-98454407BA68}" type="presParOf" srcId="{53F6F7F2-479A-4545-9B43-82F86C5B2ACF}" destId="{B765CB55-5B80-4853-BA17-9C45E153034E}" srcOrd="2" destOrd="0" presId="urn:microsoft.com/office/officeart/2018/2/layout/IconVerticalSolidList"/>
    <dgm:cxn modelId="{8C6FED9D-45B8-428A-AF37-9F4E8F67B865}" type="presParOf" srcId="{53F6F7F2-479A-4545-9B43-82F86C5B2ACF}" destId="{99B90F6C-BCF9-4F5C-AECC-E1D6E278D566}" srcOrd="3" destOrd="0" presId="urn:microsoft.com/office/officeart/2018/2/layout/IconVerticalSolidList"/>
    <dgm:cxn modelId="{3CE1FC07-FFF5-48A1-A1BD-B173EAFA321D}" type="presParOf" srcId="{53F6F7F2-479A-4545-9B43-82F86C5B2ACF}" destId="{4ACD09DD-F9F2-4EC6-AFDF-9380596E01E2}" srcOrd="4" destOrd="0" presId="urn:microsoft.com/office/officeart/2018/2/layout/IconVerticalSolidList"/>
    <dgm:cxn modelId="{722905A8-564C-471A-9D3A-D7C4CEE7F864}" type="presParOf" srcId="{AA0578DD-6FB8-4BEF-9BD0-C34F42BE6EFE}" destId="{D5C5572A-54F1-46E3-A501-80608BB1ED90}" srcOrd="3" destOrd="0" presId="urn:microsoft.com/office/officeart/2018/2/layout/IconVerticalSolidList"/>
    <dgm:cxn modelId="{546B88F0-B151-40B8-AFDF-93859D0284FC}" type="presParOf" srcId="{AA0578DD-6FB8-4BEF-9BD0-C34F42BE6EFE}" destId="{32160741-1834-4AED-9A13-3D8294957A3B}" srcOrd="4" destOrd="0" presId="urn:microsoft.com/office/officeart/2018/2/layout/IconVerticalSolidList"/>
    <dgm:cxn modelId="{308AC891-0BF0-4895-903C-FE8EE4046C62}" type="presParOf" srcId="{32160741-1834-4AED-9A13-3D8294957A3B}" destId="{77EE6946-F6B3-4C16-A6CE-BC89A9C200C3}" srcOrd="0" destOrd="0" presId="urn:microsoft.com/office/officeart/2018/2/layout/IconVerticalSolidList"/>
    <dgm:cxn modelId="{06B0162D-2118-41AE-9222-29AFE52D3E78}" type="presParOf" srcId="{32160741-1834-4AED-9A13-3D8294957A3B}" destId="{FCA521BD-3A38-46E2-BD68-39F6F5302C96}" srcOrd="1" destOrd="0" presId="urn:microsoft.com/office/officeart/2018/2/layout/IconVerticalSolidList"/>
    <dgm:cxn modelId="{9E7EEAC1-27CE-45C2-96EA-BBE20017F170}" type="presParOf" srcId="{32160741-1834-4AED-9A13-3D8294957A3B}" destId="{06EC3CE2-979B-48AF-A39D-8933022C6587}" srcOrd="2" destOrd="0" presId="urn:microsoft.com/office/officeart/2018/2/layout/IconVerticalSolidList"/>
    <dgm:cxn modelId="{87AEB8DA-B4F0-4246-9329-47DA8CBFFE5A}" type="presParOf" srcId="{32160741-1834-4AED-9A13-3D8294957A3B}" destId="{E021A3C0-E4AF-4AA7-BD7A-E65A10FE4F71}" srcOrd="3" destOrd="0" presId="urn:microsoft.com/office/officeart/2018/2/layout/IconVerticalSolidList"/>
    <dgm:cxn modelId="{D74089CA-9ECC-49EE-8038-9EDD50219D39}" type="presParOf" srcId="{32160741-1834-4AED-9A13-3D8294957A3B}" destId="{85847FF2-DAC1-4473-AC7C-EE619E421079}" srcOrd="4" destOrd="0" presId="urn:microsoft.com/office/officeart/2018/2/layout/IconVerticalSolidList"/>
    <dgm:cxn modelId="{09995721-28A6-47DE-9B26-4B7D825DAF55}" type="presParOf" srcId="{AA0578DD-6FB8-4BEF-9BD0-C34F42BE6EFE}" destId="{047C313E-CB51-47E9-9AA3-3BFFA5F74246}" srcOrd="5" destOrd="0" presId="urn:microsoft.com/office/officeart/2018/2/layout/IconVerticalSolidList"/>
    <dgm:cxn modelId="{46D0D4A0-6394-466E-94CB-826D462E8B53}" type="presParOf" srcId="{AA0578DD-6FB8-4BEF-9BD0-C34F42BE6EFE}" destId="{21A6FF55-5C89-403F-BD07-FFFF74889CC6}" srcOrd="6" destOrd="0" presId="urn:microsoft.com/office/officeart/2018/2/layout/IconVerticalSolidList"/>
    <dgm:cxn modelId="{CF0ABFEA-4146-4818-A46A-4A8EF19DB277}" type="presParOf" srcId="{21A6FF55-5C89-403F-BD07-FFFF74889CC6}" destId="{F3B81C38-C93C-48F1-B2A9-3CD3CC15E1E9}" srcOrd="0" destOrd="0" presId="urn:microsoft.com/office/officeart/2018/2/layout/IconVerticalSolidList"/>
    <dgm:cxn modelId="{ED8FE21E-9160-40BF-8821-67B64534C1FE}" type="presParOf" srcId="{21A6FF55-5C89-403F-BD07-FFFF74889CC6}" destId="{CEEEEE8F-D222-4A9A-90EA-57C3BA17E8FE}" srcOrd="1" destOrd="0" presId="urn:microsoft.com/office/officeart/2018/2/layout/IconVerticalSolidList"/>
    <dgm:cxn modelId="{2964B3A0-6F34-4163-A781-7F93E4D92272}" type="presParOf" srcId="{21A6FF55-5C89-403F-BD07-FFFF74889CC6}" destId="{34CA1FA1-194B-414D-B994-BC203424C7EE}" srcOrd="2" destOrd="0" presId="urn:microsoft.com/office/officeart/2018/2/layout/IconVerticalSolidList"/>
    <dgm:cxn modelId="{390ED920-04CF-4F42-B82B-350B8C19AC07}" type="presParOf" srcId="{21A6FF55-5C89-403F-BD07-FFFF74889CC6}" destId="{E57F7C87-2C2E-4C63-A08C-839FA918B5E2}" srcOrd="3" destOrd="0" presId="urn:microsoft.com/office/officeart/2018/2/layout/IconVerticalSolidList"/>
    <dgm:cxn modelId="{8884D482-DD71-4274-AD4C-38821AF7436E}" type="presParOf" srcId="{21A6FF55-5C89-403F-BD07-FFFF74889CC6}" destId="{FC573C0B-610C-48B0-843D-7C03DAE73EF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48D13-2CD2-4AA3-9327-69DFC14B0ED8}">
      <dsp:nvSpPr>
        <dsp:cNvPr id="0" name=""/>
        <dsp:cNvSpPr/>
      </dsp:nvSpPr>
      <dsp:spPr>
        <a:xfrm>
          <a:off x="1263" y="386990"/>
          <a:ext cx="4436205" cy="281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BF8E6-0F0B-4100-A130-3765305E6312}">
      <dsp:nvSpPr>
        <dsp:cNvPr id="0" name=""/>
        <dsp:cNvSpPr/>
      </dsp:nvSpPr>
      <dsp:spPr>
        <a:xfrm>
          <a:off x="494175" y="855256"/>
          <a:ext cx="4436205" cy="2816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Which app categories are rated higher on the Apple App Store compared to the Google Play Store?</a:t>
          </a:r>
        </a:p>
      </dsp:txBody>
      <dsp:txXfrm>
        <a:off x="576682" y="937763"/>
        <a:ext cx="4271191" cy="2651976"/>
      </dsp:txXfrm>
    </dsp:sp>
    <dsp:sp modelId="{5D595E2C-10D7-4FFB-B1CA-4DC46A8C9A27}">
      <dsp:nvSpPr>
        <dsp:cNvPr id="0" name=""/>
        <dsp:cNvSpPr/>
      </dsp:nvSpPr>
      <dsp:spPr>
        <a:xfrm>
          <a:off x="5423293" y="386990"/>
          <a:ext cx="4436205" cy="2816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9BF73E-492B-4E69-B86E-6348357E26C3}">
      <dsp:nvSpPr>
        <dsp:cNvPr id="0" name=""/>
        <dsp:cNvSpPr/>
      </dsp:nvSpPr>
      <dsp:spPr>
        <a:xfrm>
          <a:off x="5916205" y="855256"/>
          <a:ext cx="4436205" cy="2816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insights do these ratings provide on user preferences?</a:t>
          </a:r>
        </a:p>
      </dsp:txBody>
      <dsp:txXfrm>
        <a:off x="5998712" y="937763"/>
        <a:ext cx="4271191" cy="2651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1774D-83FE-48E2-8055-03CBBF7A9082}">
      <dsp:nvSpPr>
        <dsp:cNvPr id="0" name=""/>
        <dsp:cNvSpPr/>
      </dsp:nvSpPr>
      <dsp:spPr>
        <a:xfrm>
          <a:off x="1159972" y="740455"/>
          <a:ext cx="1291149" cy="1291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4F9EB-E58B-4BFB-8536-F2E6A4E54B5D}">
      <dsp:nvSpPr>
        <dsp:cNvPr id="0" name=""/>
        <dsp:cNvSpPr/>
      </dsp:nvSpPr>
      <dsp:spPr>
        <a:xfrm>
          <a:off x="370937" y="2418295"/>
          <a:ext cx="286922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Visualize each platform’s top 3 highest average rated categories</a:t>
          </a:r>
        </a:p>
      </dsp:txBody>
      <dsp:txXfrm>
        <a:off x="370937" y="2418295"/>
        <a:ext cx="2869220" cy="900000"/>
      </dsp:txXfrm>
    </dsp:sp>
    <dsp:sp modelId="{71AFA4C3-5A65-4BB4-852F-1022EFA45595}">
      <dsp:nvSpPr>
        <dsp:cNvPr id="0" name=""/>
        <dsp:cNvSpPr/>
      </dsp:nvSpPr>
      <dsp:spPr>
        <a:xfrm>
          <a:off x="4531306" y="740455"/>
          <a:ext cx="1291149" cy="12911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603EC-FA85-44A5-8E1D-86BEB15D8335}">
      <dsp:nvSpPr>
        <dsp:cNvPr id="0" name=""/>
        <dsp:cNvSpPr/>
      </dsp:nvSpPr>
      <dsp:spPr>
        <a:xfrm>
          <a:off x="3742270" y="2418295"/>
          <a:ext cx="286922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Visualize how app ratings vary by year and genre</a:t>
          </a:r>
        </a:p>
      </dsp:txBody>
      <dsp:txXfrm>
        <a:off x="3742270" y="2418295"/>
        <a:ext cx="2869220" cy="900000"/>
      </dsp:txXfrm>
    </dsp:sp>
    <dsp:sp modelId="{141C2057-129C-4B32-BCE6-8A1C50D48EC4}">
      <dsp:nvSpPr>
        <dsp:cNvPr id="0" name=""/>
        <dsp:cNvSpPr/>
      </dsp:nvSpPr>
      <dsp:spPr>
        <a:xfrm>
          <a:off x="7902640" y="740455"/>
          <a:ext cx="1291149" cy="12911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AF4EE-EE7E-4250-B079-FB4C90A790D7}">
      <dsp:nvSpPr>
        <dsp:cNvPr id="0" name=""/>
        <dsp:cNvSpPr/>
      </dsp:nvSpPr>
      <dsp:spPr>
        <a:xfrm>
          <a:off x="7113604" y="2418295"/>
          <a:ext cx="286922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Perform sentiment analyses on Google Play app reviews using Vader</a:t>
          </a:r>
        </a:p>
      </dsp:txBody>
      <dsp:txXfrm>
        <a:off x="7113604" y="2418295"/>
        <a:ext cx="2869220" cy="90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9AF6-AFA2-482C-A3E5-7243E9BC0DBA}">
      <dsp:nvSpPr>
        <dsp:cNvPr id="0" name=""/>
        <dsp:cNvSpPr/>
      </dsp:nvSpPr>
      <dsp:spPr>
        <a:xfrm>
          <a:off x="-140659" y="8654"/>
          <a:ext cx="10672463" cy="9669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65673-D924-40CB-A603-8856B72D75FE}">
      <dsp:nvSpPr>
        <dsp:cNvPr id="0" name=""/>
        <dsp:cNvSpPr/>
      </dsp:nvSpPr>
      <dsp:spPr>
        <a:xfrm>
          <a:off x="151852" y="226226"/>
          <a:ext cx="531840" cy="531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C75AC-915B-4DDC-BF0A-E25050C9483D}">
      <dsp:nvSpPr>
        <dsp:cNvPr id="0" name=""/>
        <dsp:cNvSpPr/>
      </dsp:nvSpPr>
      <dsp:spPr>
        <a:xfrm>
          <a:off x="976205" y="8654"/>
          <a:ext cx="4802608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Converting all letters to lowercase </a:t>
          </a:r>
        </a:p>
      </dsp:txBody>
      <dsp:txXfrm>
        <a:off x="976205" y="8654"/>
        <a:ext cx="4802608" cy="966982"/>
      </dsp:txXfrm>
    </dsp:sp>
    <dsp:sp modelId="{A5A9DF0C-971F-4731-AC6B-55252CF1D63B}">
      <dsp:nvSpPr>
        <dsp:cNvPr id="0" name=""/>
        <dsp:cNvSpPr/>
      </dsp:nvSpPr>
      <dsp:spPr>
        <a:xfrm>
          <a:off x="5778813" y="8654"/>
          <a:ext cx="4750804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“EDUCATION” to “education”</a:t>
          </a:r>
        </a:p>
      </dsp:txBody>
      <dsp:txXfrm>
        <a:off x="5778813" y="8654"/>
        <a:ext cx="4750804" cy="966982"/>
      </dsp:txXfrm>
    </dsp:sp>
    <dsp:sp modelId="{5F4BB258-99C5-47D3-AC41-1A5A8B6E84D7}">
      <dsp:nvSpPr>
        <dsp:cNvPr id="0" name=""/>
        <dsp:cNvSpPr/>
      </dsp:nvSpPr>
      <dsp:spPr>
        <a:xfrm>
          <a:off x="-140659" y="1217383"/>
          <a:ext cx="10672463" cy="9669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BD429-620E-4C7C-A6F7-07392552D663}">
      <dsp:nvSpPr>
        <dsp:cNvPr id="0" name=""/>
        <dsp:cNvSpPr/>
      </dsp:nvSpPr>
      <dsp:spPr>
        <a:xfrm>
          <a:off x="151852" y="1434954"/>
          <a:ext cx="531840" cy="531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90F6C-BCF9-4F5C-AECC-E1D6E278D566}">
      <dsp:nvSpPr>
        <dsp:cNvPr id="0" name=""/>
        <dsp:cNvSpPr/>
      </dsp:nvSpPr>
      <dsp:spPr>
        <a:xfrm>
          <a:off x="976205" y="1217383"/>
          <a:ext cx="4802608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Removing and replacing symbols</a:t>
          </a:r>
        </a:p>
      </dsp:txBody>
      <dsp:txXfrm>
        <a:off x="976205" y="1217383"/>
        <a:ext cx="4802608" cy="966982"/>
      </dsp:txXfrm>
    </dsp:sp>
    <dsp:sp modelId="{4ACD09DD-F9F2-4EC6-AFDF-9380596E01E2}">
      <dsp:nvSpPr>
        <dsp:cNvPr id="0" name=""/>
        <dsp:cNvSpPr/>
      </dsp:nvSpPr>
      <dsp:spPr>
        <a:xfrm>
          <a:off x="5580776" y="1217383"/>
          <a:ext cx="5146879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“&amp;”  to  “and”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“_”  to  “*space*”</a:t>
          </a:r>
        </a:p>
      </dsp:txBody>
      <dsp:txXfrm>
        <a:off x="5580776" y="1217383"/>
        <a:ext cx="5146879" cy="966982"/>
      </dsp:txXfrm>
    </dsp:sp>
    <dsp:sp modelId="{77EE6946-F6B3-4C16-A6CE-BC89A9C200C3}">
      <dsp:nvSpPr>
        <dsp:cNvPr id="0" name=""/>
        <dsp:cNvSpPr/>
      </dsp:nvSpPr>
      <dsp:spPr>
        <a:xfrm>
          <a:off x="-140659" y="2426111"/>
          <a:ext cx="10672463" cy="9669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521BD-3A38-46E2-BD68-39F6F5302C96}">
      <dsp:nvSpPr>
        <dsp:cNvPr id="0" name=""/>
        <dsp:cNvSpPr/>
      </dsp:nvSpPr>
      <dsp:spPr>
        <a:xfrm>
          <a:off x="151852" y="2643682"/>
          <a:ext cx="531840" cy="531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1A3C0-E4AF-4AA7-BD7A-E65A10FE4F71}">
      <dsp:nvSpPr>
        <dsp:cNvPr id="0" name=""/>
        <dsp:cNvSpPr/>
      </dsp:nvSpPr>
      <dsp:spPr>
        <a:xfrm>
          <a:off x="976205" y="2426111"/>
          <a:ext cx="4802608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Harmonize Category variables by creating a category map</a:t>
          </a:r>
        </a:p>
      </dsp:txBody>
      <dsp:txXfrm>
        <a:off x="976205" y="2426111"/>
        <a:ext cx="4802608" cy="966982"/>
      </dsp:txXfrm>
    </dsp:sp>
    <dsp:sp modelId="{85847FF2-DAC1-4473-AC7C-EE619E421079}">
      <dsp:nvSpPr>
        <dsp:cNvPr id="0" name=""/>
        <dsp:cNvSpPr/>
      </dsp:nvSpPr>
      <dsp:spPr>
        <a:xfrm>
          <a:off x="5495309" y="2426111"/>
          <a:ext cx="5317813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"games" = "game",  "books and reference" = "book",  "graphics and design”= "art and design”</a:t>
          </a:r>
        </a:p>
      </dsp:txBody>
      <dsp:txXfrm>
        <a:off x="5495309" y="2426111"/>
        <a:ext cx="5317813" cy="966982"/>
      </dsp:txXfrm>
    </dsp:sp>
    <dsp:sp modelId="{F3B81C38-C93C-48F1-B2A9-3CD3CC15E1E9}">
      <dsp:nvSpPr>
        <dsp:cNvPr id="0" name=""/>
        <dsp:cNvSpPr/>
      </dsp:nvSpPr>
      <dsp:spPr>
        <a:xfrm>
          <a:off x="-140659" y="3634840"/>
          <a:ext cx="10672463" cy="9669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EEE8F-D222-4A9A-90EA-57C3BA17E8FE}">
      <dsp:nvSpPr>
        <dsp:cNvPr id="0" name=""/>
        <dsp:cNvSpPr/>
      </dsp:nvSpPr>
      <dsp:spPr>
        <a:xfrm>
          <a:off x="151852" y="3852411"/>
          <a:ext cx="531840" cy="5318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F7C87-2C2E-4C63-A08C-839FA918B5E2}">
      <dsp:nvSpPr>
        <dsp:cNvPr id="0" name=""/>
        <dsp:cNvSpPr/>
      </dsp:nvSpPr>
      <dsp:spPr>
        <a:xfrm>
          <a:off x="976205" y="3634840"/>
          <a:ext cx="4802608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Google dataset had 33 categories while Apple dataset had 26</a:t>
          </a:r>
        </a:p>
      </dsp:txBody>
      <dsp:txXfrm>
        <a:off x="976205" y="3634840"/>
        <a:ext cx="4802608" cy="966982"/>
      </dsp:txXfrm>
    </dsp:sp>
    <dsp:sp modelId="{FC573C0B-610C-48B0-843D-7C03DAE73EF3}">
      <dsp:nvSpPr>
        <dsp:cNvPr id="0" name=""/>
        <dsp:cNvSpPr/>
      </dsp:nvSpPr>
      <dsp:spPr>
        <a:xfrm>
          <a:off x="5499798" y="3634840"/>
          <a:ext cx="5308834" cy="96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39" tIns="102339" rIns="102339" bIns="1023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20 Comparable categories</a:t>
          </a:r>
        </a:p>
      </dsp:txBody>
      <dsp:txXfrm>
        <a:off x="5499798" y="3634840"/>
        <a:ext cx="5308834" cy="96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4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20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11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3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6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7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5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2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3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A1EC384-1D19-4D21-BF21-47C5FE5F75C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C44DBA1-650E-4319-B9EF-5D56DDA9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3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24007E-BA57-41B2-8C6B-5E99927F2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1DC24-88A0-A4DD-9B9C-9102EAE23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157" y="1099456"/>
            <a:ext cx="6243636" cy="4625558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Apple iOS App Store</a:t>
            </a:r>
            <a:br>
              <a:rPr lang="en-US" b="1" dirty="0"/>
            </a:br>
            <a:r>
              <a:rPr lang="en-US" b="1" dirty="0"/>
              <a:t>vs</a:t>
            </a:r>
            <a:br>
              <a:rPr lang="en-US" b="1" dirty="0"/>
            </a:br>
            <a:r>
              <a:rPr lang="en-US" b="1" dirty="0"/>
              <a:t>Google Play Store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D0BF7-94F4-4437-A2B2-87BAFF86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AA387-149A-2F80-07DC-7CFD89BCD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" y="2698417"/>
            <a:ext cx="3603220" cy="4632630"/>
          </a:xfrm>
          <a:effectLst/>
        </p:spPr>
        <p:txBody>
          <a:bodyPr anchor="ctr">
            <a:normAutofit/>
          </a:bodyPr>
          <a:lstStyle/>
          <a:p>
            <a:r>
              <a:rPr lang="en-US" dirty="0"/>
              <a:t>Isaac Ajayi</a:t>
            </a:r>
          </a:p>
        </p:txBody>
      </p:sp>
    </p:spTree>
    <p:extLst>
      <p:ext uri="{BB962C8B-B14F-4D97-AF65-F5344CB8AC3E}">
        <p14:creationId xmlns:p14="http://schemas.microsoft.com/office/powerpoint/2010/main" val="12648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2BCDB2C4-B9EB-DFC8-7580-7D07FB42C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0" y="280334"/>
            <a:ext cx="7830251" cy="606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B6DB8-65BD-68C5-EDC3-BE24B40469DD}"/>
              </a:ext>
            </a:extLst>
          </p:cNvPr>
          <p:cNvSpPr txBox="1"/>
          <p:nvPr/>
        </p:nvSpPr>
        <p:spPr>
          <a:xfrm>
            <a:off x="7987552" y="3544748"/>
            <a:ext cx="407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Photography apps had very polarizing sentiments. They are almost equal in positive and negative sentiment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E76C5-FD57-D17E-DF17-366E052EF5F4}"/>
              </a:ext>
            </a:extLst>
          </p:cNvPr>
          <p:cNvSpPr txBox="1"/>
          <p:nvPr/>
        </p:nvSpPr>
        <p:spPr>
          <a:xfrm>
            <a:off x="7987552" y="197113"/>
            <a:ext cx="3585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Strong positive sentiments: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and 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and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951C4-4FEB-13D6-4850-7705C054DD74}"/>
              </a:ext>
            </a:extLst>
          </p:cNvPr>
          <p:cNvSpPr txBox="1"/>
          <p:nvPr/>
        </p:nvSpPr>
        <p:spPr>
          <a:xfrm>
            <a:off x="7987552" y="1835925"/>
            <a:ext cx="3949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Strong Negative sentiments: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 and Magazine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553ED-32F0-7355-594B-F5CF2CB6369D}"/>
              </a:ext>
            </a:extLst>
          </p:cNvPr>
          <p:cNvSpPr txBox="1"/>
          <p:nvPr/>
        </p:nvSpPr>
        <p:spPr>
          <a:xfrm>
            <a:off x="7987552" y="4565249"/>
            <a:ext cx="407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Higher Rating does not mean better sentiment</a:t>
            </a:r>
            <a:r>
              <a:rPr lang="en-US" dirty="0"/>
              <a:t>. Ex: Games category ranked high, but has a large negative sentiment</a:t>
            </a:r>
          </a:p>
        </p:txBody>
      </p:sp>
    </p:spTree>
    <p:extLst>
      <p:ext uri="{BB962C8B-B14F-4D97-AF65-F5344CB8AC3E}">
        <p14:creationId xmlns:p14="http://schemas.microsoft.com/office/powerpoint/2010/main" val="291924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D547-0C1E-0359-C1C3-65E8E96C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BA7C-73F5-5652-42C0-33C8F0CAD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Apple review datasets were either unavailable or too expensive</a:t>
            </a:r>
          </a:p>
          <a:p>
            <a:r>
              <a:rPr lang="en-US" sz="2800" dirty="0"/>
              <a:t>Differences in data coverage may skew results</a:t>
            </a:r>
          </a:p>
          <a:p>
            <a:pPr lvl="1"/>
            <a:r>
              <a:rPr lang="en-US" sz="2400" dirty="0"/>
              <a:t>Google data set 10,000 data points</a:t>
            </a:r>
          </a:p>
          <a:p>
            <a:pPr lvl="1"/>
            <a:r>
              <a:rPr lang="en-US" sz="2400" dirty="0"/>
              <a:t>Apple data set 1.1 million data points</a:t>
            </a:r>
          </a:p>
          <a:p>
            <a:r>
              <a:rPr lang="en-US" sz="2800" dirty="0"/>
              <a:t>Some genres have more apps and reviews</a:t>
            </a:r>
          </a:p>
        </p:txBody>
      </p:sp>
    </p:spTree>
    <p:extLst>
      <p:ext uri="{BB962C8B-B14F-4D97-AF65-F5344CB8AC3E}">
        <p14:creationId xmlns:p14="http://schemas.microsoft.com/office/powerpoint/2010/main" val="187721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36AB9-5ED8-4C6E-A3C5-EF68644C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 dirty="0"/>
              <a:t>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597C-147B-1988-5F29-7D5A05498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Understanding different behaviors between Apple and Google users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Each platform caters towards different users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Understanding these user bases will inform developers where to focus marketing efforts and prioritize app development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3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5124-364E-399C-E603-A4D6DC74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Future</a:t>
            </a:r>
            <a:r>
              <a:rPr lang="en-US" sz="5400" b="1" dirty="0"/>
              <a:t> </a:t>
            </a:r>
            <a:r>
              <a:rPr lang="en-US" sz="4800" b="1" dirty="0"/>
              <a:t>Work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5A6D6-8F6C-61C9-221D-0B5DF97E3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Find datasets similar in size</a:t>
            </a:r>
          </a:p>
          <a:p>
            <a:r>
              <a:rPr lang="en-US" sz="3200" dirty="0"/>
              <a:t>Perform sentiment analyses on an apple data set and compare sentiments between the two platforms</a:t>
            </a:r>
          </a:p>
          <a:p>
            <a:r>
              <a:rPr lang="en-US" sz="3200" dirty="0"/>
              <a:t>Consider analyzing more app genres</a:t>
            </a:r>
          </a:p>
          <a:p>
            <a:r>
              <a:rPr lang="en-US" sz="3200" dirty="0"/>
              <a:t>Compare other metrics such as retention rates or number of installations</a:t>
            </a:r>
          </a:p>
        </p:txBody>
      </p:sp>
    </p:spTree>
    <p:extLst>
      <p:ext uri="{BB962C8B-B14F-4D97-AF65-F5344CB8AC3E}">
        <p14:creationId xmlns:p14="http://schemas.microsoft.com/office/powerpoint/2010/main" val="244803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8D63-426D-452D-9FCB-DE9AC14E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b="1" dirty="0"/>
              <a:t>Research Question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851C4B-4448-8887-2FE2-44371014D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97729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450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E2B4-7F48-297E-BE8C-FEDE8815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013"/>
            <a:ext cx="10353761" cy="1326321"/>
          </a:xfrm>
        </p:spPr>
        <p:txBody>
          <a:bodyPr/>
          <a:lstStyle/>
          <a:p>
            <a:r>
              <a:rPr lang="en-US" b="1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E8EB1-E629-2FEA-1A44-30099C4DA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222" y="1454615"/>
            <a:ext cx="6487010" cy="47580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Author: Lavanya Gupta 2019</a:t>
            </a:r>
          </a:p>
          <a:p>
            <a:r>
              <a:rPr lang="en-US" sz="3200" b="1" dirty="0"/>
              <a:t>googleplaystore.csv</a:t>
            </a:r>
          </a:p>
          <a:p>
            <a:pPr lvl="1"/>
            <a:r>
              <a:rPr lang="en-US" sz="2800" dirty="0"/>
              <a:t>App name, category, rating, number of reviews, number of installs</a:t>
            </a:r>
          </a:p>
          <a:p>
            <a:pPr lvl="1"/>
            <a:r>
              <a:rPr lang="en-US" sz="2800" dirty="0"/>
              <a:t>10,000+ data points </a:t>
            </a:r>
          </a:p>
          <a:p>
            <a:r>
              <a:rPr lang="en-US" sz="3000" b="1" dirty="0"/>
              <a:t>googleplaystore_user_reviews.csv</a:t>
            </a:r>
          </a:p>
          <a:p>
            <a:pPr lvl="1"/>
            <a:r>
              <a:rPr lang="en-US" sz="2800" dirty="0"/>
              <a:t>Reviews, sentiment (positive, negative, neutral), sentiment subjectivity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3C188-5631-503D-92CE-DD7C74552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6232" y="1577559"/>
            <a:ext cx="5094154" cy="3702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Author: Gautham Prakash</a:t>
            </a:r>
          </a:p>
          <a:p>
            <a:r>
              <a:rPr lang="en-US" sz="3200" b="1" dirty="0"/>
              <a:t>appleAppData.csv</a:t>
            </a:r>
          </a:p>
          <a:p>
            <a:pPr lvl="1"/>
            <a:r>
              <a:rPr lang="en-US" sz="2800" dirty="0"/>
              <a:t>App name, Genre, Rating, size, price, number of reviews</a:t>
            </a:r>
          </a:p>
          <a:p>
            <a:pPr lvl="1"/>
            <a:r>
              <a:rPr lang="en-US" sz="2800" dirty="0"/>
              <a:t>1.1 million+ data points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658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4480-D4D5-527C-45C5-31AC4D3D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62800D-4E09-8E51-88FE-1B6D55577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480335"/>
              </p:ext>
            </p:extLst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02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D54B-6E75-6CF7-1722-C4FA2757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Visualizing Top 3 Highest Rated Apps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F8B82E9-0BA9-8D79-19CD-A42474EB9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30870"/>
              </p:ext>
            </p:extLst>
          </p:nvPr>
        </p:nvGraphicFramePr>
        <p:xfrm>
          <a:off x="913794" y="1732449"/>
          <a:ext cx="10672463" cy="461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61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76DB38-0326-A839-5F75-DA3DD0D4F23A}"/>
              </a:ext>
            </a:extLst>
          </p:cNvPr>
          <p:cNvSpPr txBox="1"/>
          <p:nvPr/>
        </p:nvSpPr>
        <p:spPr>
          <a:xfrm>
            <a:off x="665261" y="4677872"/>
            <a:ext cx="5060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Top 3 Highest rated Google Genres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EDUCATION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ART AND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ENTERTAINMENT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96658-4C50-3A15-BB9C-EF50683AFB79}"/>
              </a:ext>
            </a:extLst>
          </p:cNvPr>
          <p:cNvSpPr txBox="1"/>
          <p:nvPr/>
        </p:nvSpPr>
        <p:spPr>
          <a:xfrm>
            <a:off x="6948608" y="4632972"/>
            <a:ext cx="5060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Top 3 Highest rated Apple Genres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WEATHER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GAME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PHOTOGRAPHY</a:t>
            </a:r>
          </a:p>
        </p:txBody>
      </p:sp>
      <p:pic>
        <p:nvPicPr>
          <p:cNvPr id="14" name="Picture 13" descr="A graph of a bar chart&#10;&#10;AI-generated content may be incorrect.">
            <a:extLst>
              <a:ext uri="{FF2B5EF4-FFF2-40B4-BE49-F238E27FC236}">
                <a16:creationId xmlns:a16="http://schemas.microsoft.com/office/drawing/2014/main" id="{4D265428-D1DA-7296-46BB-2EF0756E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0" y="909747"/>
            <a:ext cx="5715495" cy="3596952"/>
          </a:xfrm>
          <a:prstGeom prst="rect">
            <a:avLst/>
          </a:prstGeom>
        </p:spPr>
      </p:pic>
      <p:pic>
        <p:nvPicPr>
          <p:cNvPr id="20" name="Content Placeholder 19" descr="A graph of a number of apple rating&#10;&#10;AI-generated content may be incorrect.">
            <a:extLst>
              <a:ext uri="{FF2B5EF4-FFF2-40B4-BE49-F238E27FC236}">
                <a16:creationId xmlns:a16="http://schemas.microsoft.com/office/drawing/2014/main" id="{C41A1F74-EC66-B893-B9FC-27750D264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57" y="909747"/>
            <a:ext cx="5715495" cy="3596952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4E8905-BC57-528F-58DE-C8513F1AFEC2}"/>
              </a:ext>
            </a:extLst>
          </p:cNvPr>
          <p:cNvSpPr txBox="1"/>
          <p:nvPr/>
        </p:nvSpPr>
        <p:spPr>
          <a:xfrm>
            <a:off x="1627485" y="266218"/>
            <a:ext cx="369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GOOGLE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AE340B-8CFE-8B21-1C50-188936518FFF}"/>
              </a:ext>
            </a:extLst>
          </p:cNvPr>
          <p:cNvSpPr txBox="1"/>
          <p:nvPr/>
        </p:nvSpPr>
        <p:spPr>
          <a:xfrm>
            <a:off x="8542116" y="266218"/>
            <a:ext cx="3842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300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04AB-EDF1-5DDC-9457-8383AD1F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58" y="77269"/>
            <a:ext cx="10776635" cy="1655180"/>
          </a:xfrm>
        </p:spPr>
        <p:txBody>
          <a:bodyPr>
            <a:normAutofit/>
          </a:bodyPr>
          <a:lstStyle/>
          <a:p>
            <a:r>
              <a:rPr lang="en-US" sz="4400" b="1" dirty="0"/>
              <a:t>How do app ratings vary by year and genre?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D0E2-D470-8A94-7F43-FB5C97002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/>
              <a:t>Consistently formatting latest Update date</a:t>
            </a:r>
          </a:p>
          <a:p>
            <a:pPr lvl="1"/>
            <a:r>
              <a:rPr lang="en-US" sz="3200" dirty="0"/>
              <a:t>Year/month/date to Year</a:t>
            </a:r>
          </a:p>
          <a:p>
            <a:r>
              <a:rPr lang="en-US" sz="3600" b="1" dirty="0"/>
              <a:t>Filter top 3 highest rated genres</a:t>
            </a:r>
          </a:p>
          <a:p>
            <a:r>
              <a:rPr lang="en-US" sz="3600" b="1" dirty="0"/>
              <a:t>Filter from between 2015 to 2022</a:t>
            </a:r>
          </a:p>
          <a:p>
            <a:pPr lvl="1"/>
            <a:r>
              <a:rPr lang="en-US" sz="3200" dirty="0"/>
              <a:t>Data before 2015 was inconsistent and scarce</a:t>
            </a:r>
          </a:p>
          <a:p>
            <a:r>
              <a:rPr lang="en-US" sz="3600" b="1" dirty="0"/>
              <a:t>Filtering the zero ratings in the Apple dataset</a:t>
            </a:r>
          </a:p>
          <a:p>
            <a:pPr lvl="1"/>
            <a:r>
              <a:rPr lang="en-US" sz="3200" dirty="0"/>
              <a:t>Zero ratings meant zero reviews</a:t>
            </a:r>
          </a:p>
        </p:txBody>
      </p:sp>
    </p:spTree>
    <p:extLst>
      <p:ext uri="{BB962C8B-B14F-4D97-AF65-F5344CB8AC3E}">
        <p14:creationId xmlns:p14="http://schemas.microsoft.com/office/powerpoint/2010/main" val="262660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934B-A8A0-61ED-AEB0-E099B780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0D8FEF98-B3CA-3EA2-4AD3-9D74F8825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65125"/>
            <a:ext cx="5901760" cy="421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graph of different colored rectangles&#10;&#10;AI-generated content may be incorrect.">
            <a:extLst>
              <a:ext uri="{FF2B5EF4-FFF2-40B4-BE49-F238E27FC236}">
                <a16:creationId xmlns:a16="http://schemas.microsoft.com/office/drawing/2014/main" id="{82F4EBB0-817F-5A28-6F36-378D96C98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9" y="365125"/>
            <a:ext cx="5715495" cy="421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215B3-E968-0AAF-8678-DE9F3A9FA9AA}"/>
              </a:ext>
            </a:extLst>
          </p:cNvPr>
          <p:cNvSpPr txBox="1"/>
          <p:nvPr/>
        </p:nvSpPr>
        <p:spPr>
          <a:xfrm>
            <a:off x="187142" y="4860309"/>
            <a:ext cx="5715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Entertainment is rated lower overall compared to other genres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 apps are rated consistently throughout the years (4.2-4.6)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and design show high median ratings, but are not present before 2017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86447-D2FD-A49D-A66A-9863C6CCC50A}"/>
              </a:ext>
            </a:extLst>
          </p:cNvPr>
          <p:cNvSpPr txBox="1"/>
          <p:nvPr/>
        </p:nvSpPr>
        <p:spPr>
          <a:xfrm>
            <a:off x="6192682" y="4860309"/>
            <a:ext cx="590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Games genre is most consistently rated at 4.5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Photography apps have a wider distribution of ratings, but median rating increases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Overall quality improves after 2018</a:t>
            </a:r>
          </a:p>
        </p:txBody>
      </p:sp>
    </p:spTree>
    <p:extLst>
      <p:ext uri="{BB962C8B-B14F-4D97-AF65-F5344CB8AC3E}">
        <p14:creationId xmlns:p14="http://schemas.microsoft.com/office/powerpoint/2010/main" val="298893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3DA8-341F-FE11-795A-E9642ABB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Vader Sentiment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EB55-1089-D73C-9BAB-30CBC6A3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Only Google Play reviews dataset (865 unique apps)</a:t>
            </a:r>
          </a:p>
          <a:p>
            <a:r>
              <a:rPr lang="en-US" sz="2800" dirty="0"/>
              <a:t>Sentiment analysis performed in </a:t>
            </a:r>
            <a:r>
              <a:rPr lang="en-US" sz="2800" dirty="0" err="1"/>
              <a:t>Jupyter</a:t>
            </a:r>
            <a:r>
              <a:rPr lang="en-US" sz="2800" dirty="0"/>
              <a:t> notebook</a:t>
            </a:r>
          </a:p>
          <a:p>
            <a:pPr lvl="1"/>
            <a:r>
              <a:rPr lang="en-US" sz="2400" dirty="0"/>
              <a:t>Positive, negative, neutral, and compound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Averaged the compound sentiment for each app to get the overall sentiment</a:t>
            </a:r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B3D49-AB20-A1A3-B19E-99097221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87" y="3429000"/>
            <a:ext cx="1155543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1602</TotalTime>
  <Words>565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Slate</vt:lpstr>
      <vt:lpstr>Apple iOS App Store vs Google Play Store</vt:lpstr>
      <vt:lpstr>Research Question</vt:lpstr>
      <vt:lpstr>Datasets</vt:lpstr>
      <vt:lpstr>Objectives</vt:lpstr>
      <vt:lpstr>Visualizing Top 3 Highest Rated Apps</vt:lpstr>
      <vt:lpstr>PowerPoint Presentation</vt:lpstr>
      <vt:lpstr>How do app ratings vary by year and genre?</vt:lpstr>
      <vt:lpstr>PowerPoint Presentation</vt:lpstr>
      <vt:lpstr>Vader Sentiment Analysis</vt:lpstr>
      <vt:lpstr>PowerPoint Presentation</vt:lpstr>
      <vt:lpstr>Limitations</vt:lpstr>
      <vt:lpstr>Impacts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Ajayi, Isaac</dc:creator>
  <cp:lastModifiedBy>isaac ajayi</cp:lastModifiedBy>
  <cp:revision>1</cp:revision>
  <dcterms:created xsi:type="dcterms:W3CDTF">2025-04-24T23:05:39Z</dcterms:created>
  <dcterms:modified xsi:type="dcterms:W3CDTF">2025-04-26T01:47:51Z</dcterms:modified>
</cp:coreProperties>
</file>